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57" r:id="rId3"/>
    <p:sldId id="259" r:id="rId4"/>
    <p:sldId id="258" r:id="rId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3E1AEBC-2842-4770-A2CE-1DF6B0755C34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3B3D62A-D28F-4235-B0BC-24A504B9F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6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3D62A-D28F-4235-B0BC-24A504B9F56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7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11C6D-42CD-4E41-BEA3-CA9115F7CB05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99BC4-127A-4E04-9577-F14F1C27F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7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11C6D-42CD-4E41-BEA3-CA9115F7CB05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99BC4-127A-4E04-9577-F14F1C27F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72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11C6D-42CD-4E41-BEA3-CA9115F7CB05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99BC4-127A-4E04-9577-F14F1C27F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45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A72A412-40E7-4211-B25A-D529EEA97BD8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7CEB191-57F2-42E2-B004-CCC8EE679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8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1F71159-A880-44AC-8456-8FCBEED5492E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1FCC888-7B2A-4F33-B63F-36015AEA3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64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59D3079-4327-4B93-867B-76F755CE58DA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30625F4-67D2-475A-8EF4-DC0674A00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922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D779E85-E67B-4202-84C7-8290F639AED1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4B1BA28-80F9-4131-9F52-59719C023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169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5952302-2F76-4922-AA00-DBC0226B6868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ADC28F7-BEA5-42DC-82D9-E79CE9DA9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587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2FF1DF7-821D-4476-90AF-E6AB39582620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BFC7176-6826-4084-92AE-03E1CDDB6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822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7400B8-A49E-4331-9F83-298CD0FBC296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56FDE77-6EB2-4613-9CF1-0DD8118F4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308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3965483-2103-44E3-BED3-B7A190F37A02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943E657-1019-406C-8C61-0E23C925C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2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11C6D-42CD-4E41-BEA3-CA9115F7CB05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99BC4-127A-4E04-9577-F14F1C27F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841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4659687-4117-4FE4-9DD5-DAC4B88EAED9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2D05EF2-30E3-4536-B4CA-ADA942CEE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49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0CA8106-8749-4AAF-8F85-77F7A6E1763D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1883636-1F5E-4807-9B45-FE208E2D0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843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0A83D0-8386-4E5C-A790-D1A86DE3EBC7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F64279-D343-41B6-8D41-FA84031CB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75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11C6D-42CD-4E41-BEA3-CA9115F7CB05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99BC4-127A-4E04-9577-F14F1C27F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11C6D-42CD-4E41-BEA3-CA9115F7CB05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99BC4-127A-4E04-9577-F14F1C27F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33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11C6D-42CD-4E41-BEA3-CA9115F7CB05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99BC4-127A-4E04-9577-F14F1C27F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10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11C6D-42CD-4E41-BEA3-CA9115F7CB05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99BC4-127A-4E04-9577-F14F1C27F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87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11C6D-42CD-4E41-BEA3-CA9115F7CB05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99BC4-127A-4E04-9577-F14F1C27F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01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11C6D-42CD-4E41-BEA3-CA9115F7CB05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99BC4-127A-4E04-9577-F14F1C27F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7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11C6D-42CD-4E41-BEA3-CA9115F7CB05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99BC4-127A-4E04-9577-F14F1C27F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32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BA11C6D-42CD-4E41-BEA3-CA9115F7CB05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FD99BC4-127A-4E04-9577-F14F1C27F6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7490E46-5393-443F-B8CE-28B0BA1789A5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D5496E0-9EAE-47E2-B7C0-50AE67AA8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5.wdp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9.jpe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Технология критического мышления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062"/>
            <a:ext cx="3232454" cy="43099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436" y="1941062"/>
            <a:ext cx="3222564" cy="4296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2092861"/>
            <a:ext cx="2717588" cy="362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1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Постарайтесь всё понять,</a:t>
            </a:r>
            <a:br>
              <a:rPr lang="ru-RU" sz="4000" b="1" dirty="0" smtClean="0">
                <a:solidFill>
                  <a:srgbClr val="FFC000"/>
                </a:solidFill>
              </a:rPr>
            </a:br>
            <a:r>
              <a:rPr lang="ru-RU" sz="4000" b="1" dirty="0" smtClean="0">
                <a:solidFill>
                  <a:srgbClr val="FFC000"/>
                </a:solidFill>
              </a:rPr>
              <a:t>Будем много мы решать!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44087" y="2657958"/>
            <a:ext cx="5220432" cy="31322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55172" y="2415032"/>
            <a:ext cx="5383341" cy="32300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0382" y="2603677"/>
            <a:ext cx="4754523" cy="2852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48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Наша дружная команда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3960440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91939"/>
            <a:ext cx="4206470" cy="2530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22394"/>
            <a:ext cx="3918046" cy="2356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45" y="3853226"/>
            <a:ext cx="4081501" cy="245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926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57</TotalTime>
  <Words>11</Words>
  <Application>Microsoft Office PowerPoint</Application>
  <PresentationFormat>Экран (4:3)</PresentationFormat>
  <Paragraphs>4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Тема2</vt:lpstr>
      <vt:lpstr>1_Тема Office</vt:lpstr>
      <vt:lpstr>Технология критического мышления</vt:lpstr>
      <vt:lpstr>Постарайтесь всё понять, Будем много мы решать!</vt:lpstr>
      <vt:lpstr>Наша дружная команда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критического мышления</dc:title>
  <dc:creator>темирлан</dc:creator>
  <cp:lastModifiedBy>темирлан</cp:lastModifiedBy>
  <cp:revision>5</cp:revision>
  <cp:lastPrinted>2016-11-10T08:29:23Z</cp:lastPrinted>
  <dcterms:created xsi:type="dcterms:W3CDTF">2016-11-10T07:56:04Z</dcterms:created>
  <dcterms:modified xsi:type="dcterms:W3CDTF">2016-11-10T08:53:40Z</dcterms:modified>
</cp:coreProperties>
</file>