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00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36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33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09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01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2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41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62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3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13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06669-3E60-4E22-91D1-E0C715793C97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CCF9-D6F5-4497-8D97-5FD8DD6F6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29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Устный счет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486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0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363272" cy="10081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• Сколько четырехугольников изображено на чертеже?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80928"/>
            <a:ext cx="6484577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07704" y="5949280"/>
            <a:ext cx="2683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Ответ</a:t>
            </a:r>
            <a:r>
              <a:rPr lang="ru-RU" sz="2800" b="1" dirty="0" smtClean="0">
                <a:solidFill>
                  <a:srgbClr val="0070C0"/>
                </a:solidFill>
              </a:rPr>
              <a:t>: 5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689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-3810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68760"/>
            <a:ext cx="8604448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Вставьте пропущенный знак действия и число.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964488" cy="37052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80 … Ј = 40            90 … Ј = 60              Ј … 30 = 70</a:t>
            </a:r>
          </a:p>
          <a:p>
            <a:r>
              <a:rPr lang="ru-RU" dirty="0" smtClean="0"/>
              <a:t>50 … Ј = 60            Ј … 50 = 80              20 … Ј = 90   80 … Ј = 40            90 … Ј = 60              Ј … 30 = 70</a:t>
            </a:r>
          </a:p>
          <a:p>
            <a:r>
              <a:rPr lang="ru-RU" dirty="0" smtClean="0"/>
              <a:t>50 … Ј = 60            Ј … 50 = 80              20 … Ј = 90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125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9487" y="-5680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003232" cy="122413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Решите задачу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6" cy="4021907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Вдоль прямого участка забора растет 5 деревьев. Расстояние между соседними деревьями равно 2 метрам. Чему равно расстояние между крайними деревьями?</a:t>
            </a:r>
          </a:p>
          <a:p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80" y="4437112"/>
            <a:ext cx="6984776" cy="1667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8060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134076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– Рассмотрите чертеж на доске: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64904"/>
            <a:ext cx="5684044" cy="23157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2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07099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Взаимное расположение фигур на плоскости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7715200" cy="3633267"/>
          </a:xfrm>
        </p:spPr>
        <p:txBody>
          <a:bodyPr/>
          <a:lstStyle/>
          <a:p>
            <a:r>
              <a:rPr lang="ru-RU" b="1" i="0" u="none" strike="noStrike" baseline="0" dirty="0" smtClean="0">
                <a:solidFill>
                  <a:srgbClr val="00B0F0"/>
                </a:solidFill>
                <a:latin typeface="Times New Roman"/>
              </a:rPr>
              <a:t>Определите цели урока.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-Узнаем…</a:t>
            </a:r>
          </a:p>
          <a:p>
            <a:r>
              <a:rPr lang="ru-RU" b="1" dirty="0">
                <a:solidFill>
                  <a:srgbClr val="00B0F0"/>
                </a:solidFill>
                <a:latin typeface="Times New Roman"/>
              </a:rPr>
              <a:t>-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Откроем…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-Повторим…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-Закрепим…</a:t>
            </a:r>
            <a:endParaRPr lang="ru-RU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83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143000"/>
          </a:xfrm>
        </p:spPr>
        <p:txBody>
          <a:bodyPr>
            <a:normAutofit fontScale="90000"/>
          </a:bodyPr>
          <a:lstStyle/>
          <a:p>
            <a:pPr marR="0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22" y="2996952"/>
            <a:ext cx="7200800" cy="357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22" y="1628800"/>
            <a:ext cx="7271538" cy="133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052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229600" cy="1143000"/>
          </a:xfrm>
        </p:spPr>
        <p:txBody>
          <a:bodyPr>
            <a:normAutofit fontScale="90000"/>
          </a:bodyPr>
          <a:lstStyle/>
          <a:p>
            <a:pPr marR="0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rgbClr val="00B0F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915" y="548680"/>
            <a:ext cx="6213436" cy="1142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05900"/>
            <a:ext cx="6696743" cy="220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29" y="4326405"/>
            <a:ext cx="7116122" cy="218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7773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141277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Продолжи предложения: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3705275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Сегодня на уроке: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 мы узнали…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мы учились…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- мы смогли…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было трудно…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-урок понравился, потому что…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- дома надо поработать над…</a:t>
            </a:r>
            <a:endParaRPr lang="ru-RU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59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166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Устный счет</vt:lpstr>
      <vt:lpstr>• Сколько четырехугольников изображено на чертеже?</vt:lpstr>
      <vt:lpstr>Вставьте пропущенный знак действия и число.</vt:lpstr>
      <vt:lpstr>Решите задачу</vt:lpstr>
      <vt:lpstr>– Рассмотрите чертеж на доске:</vt:lpstr>
      <vt:lpstr>Взаимное расположение фигур на плоскости</vt:lpstr>
      <vt:lpstr> </vt:lpstr>
      <vt:lpstr> </vt:lpstr>
      <vt:lpstr>Продолжи предложения: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счет</dc:title>
  <dc:creator>темирлан</dc:creator>
  <cp:lastModifiedBy>темирлан</cp:lastModifiedBy>
  <cp:revision>6</cp:revision>
  <dcterms:created xsi:type="dcterms:W3CDTF">2016-11-17T17:50:35Z</dcterms:created>
  <dcterms:modified xsi:type="dcterms:W3CDTF">2016-11-17T19:13:34Z</dcterms:modified>
</cp:coreProperties>
</file>