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4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8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03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3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9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8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4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29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46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56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43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10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D0703-E2D1-4FF8-90D6-90775FFAB57C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91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/>
          <a:stretch>
            <a:fillRect/>
          </a:stretch>
        </p:blipFill>
        <p:spPr bwMode="auto">
          <a:xfrm>
            <a:off x="0" y="36108"/>
            <a:ext cx="91821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02624" cy="1827635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Постарайтесь всё понять, </a:t>
            </a:r>
            <a:br>
              <a:rPr lang="ru-RU" sz="49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49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Будем много мы решать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Устный счет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93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/>
          <a:stretch>
            <a:fillRect/>
          </a:stretch>
        </p:blipFill>
        <p:spPr bwMode="auto">
          <a:xfrm>
            <a:off x="-38100" y="0"/>
            <a:ext cx="91821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363272" cy="1008112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593480"/>
            <a:ext cx="6425283" cy="461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2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/>
          <a:stretch>
            <a:fillRect/>
          </a:stretch>
        </p:blipFill>
        <p:spPr bwMode="auto">
          <a:xfrm>
            <a:off x="0" y="36108"/>
            <a:ext cx="91821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Найдите в каждом ряду </a:t>
            </a:r>
            <a:r>
              <a:rPr lang="x-none" sz="4000" b="1" smtClean="0">
                <a:solidFill>
                  <a:srgbClr val="FF0000"/>
                </a:solidFill>
              </a:rPr>
              <a:t>«лишн</a:t>
            </a:r>
            <a:r>
              <a:rPr lang="ru-RU" sz="4000" b="1" dirty="0" smtClean="0">
                <a:solidFill>
                  <a:srgbClr val="FF0000"/>
                </a:solidFill>
              </a:rPr>
              <a:t>ее</a:t>
            </a:r>
            <a:r>
              <a:rPr lang="x-none" sz="4000" b="1" smtClean="0">
                <a:solidFill>
                  <a:srgbClr val="FF0000"/>
                </a:solidFill>
              </a:rPr>
              <a:t>»</a:t>
            </a:r>
            <a:r>
              <a:rPr lang="ru-RU" sz="4000" b="1" dirty="0" smtClean="0">
                <a:solidFill>
                  <a:srgbClr val="FF0000"/>
                </a:solidFill>
              </a:rPr>
              <a:t> число</a:t>
            </a:r>
            <a:r>
              <a:rPr lang="x-none" sz="4000" b="1" smtClean="0">
                <a:solidFill>
                  <a:srgbClr val="FF0000"/>
                </a:solidFill>
              </a:rPr>
              <a:t>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92896"/>
            <a:ext cx="8075240" cy="3633267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40, 8, 90, 16, 20;         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50, 70, 14, 20, 90;            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7, 5, 3, 9, 15, </a:t>
            </a:r>
            <a:r>
              <a:rPr lang="ru-RU" b="1" dirty="0" smtClean="0">
                <a:solidFill>
                  <a:srgbClr val="0070C0"/>
                </a:solidFill>
              </a:rPr>
              <a:t>6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4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53"/>
            <a:ext cx="9144000" cy="679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– Решите задачу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828836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Бак автомобиля «Волга» вмещает 55 л бензина, а автомобиля «Москвич» – 35 л. На сколько литров меньше вмещает бак автомобиля «Москвич»?</a:t>
            </a:r>
          </a:p>
        </p:txBody>
      </p:sp>
    </p:spTree>
    <p:extLst>
      <p:ext uri="{BB962C8B-B14F-4D97-AF65-F5344CB8AC3E}">
        <p14:creationId xmlns:p14="http://schemas.microsoft.com/office/powerpoint/2010/main" val="12028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/>
          <a:stretch>
            <a:fillRect/>
          </a:stretch>
        </p:blipFill>
        <p:spPr bwMode="auto">
          <a:xfrm>
            <a:off x="-53686" y="-1759"/>
            <a:ext cx="91821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366" y="1268760"/>
            <a:ext cx="7015083" cy="864096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Давай подумаем</a:t>
            </a:r>
            <a:r>
              <a:rPr lang="ru-RU" sz="5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!</a:t>
            </a:r>
            <a:endParaRPr lang="ru-RU" sz="5400" b="1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 smtClean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40439"/>
            <a:ext cx="1091613" cy="6549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16065" y="2327056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03173" y="2295406"/>
            <a:ext cx="6325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b="1">
                <a:solidFill>
                  <a:srgbClr val="C00000"/>
                </a:solidFill>
              </a:rPr>
              <a:t>– Рассмотрите данные на доске записи: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850276"/>
            <a:ext cx="8136904" cy="380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x-none" smtClean="0">
                <a:effectLst/>
                <a:latin typeface="Times New Roman"/>
                <a:ea typeface="Calibri"/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653136"/>
            <a:ext cx="6696744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x-none" sz="2400" b="1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– </a:t>
            </a:r>
            <a:r>
              <a:rPr lang="x-none" sz="2400" smtClean="0"/>
              <a:t> </a:t>
            </a:r>
            <a:r>
              <a:rPr lang="x-none" sz="2400" b="1">
                <a:solidFill>
                  <a:srgbClr val="FF0000"/>
                </a:solidFill>
              </a:rPr>
              <a:t>Объясните, что обозначают выражения, используя данный рисунок.</a:t>
            </a:r>
            <a:endParaRPr lang="ru-RU" sz="24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x-none" sz="2400" b="1" smtClean="0">
                <a:solidFill>
                  <a:srgbClr val="FF0000"/>
                </a:solidFill>
              </a:rPr>
              <a:t>– </a:t>
            </a:r>
            <a:r>
              <a:rPr lang="x-none" sz="2400" b="1">
                <a:solidFill>
                  <a:srgbClr val="FF0000"/>
                </a:solidFill>
              </a:rPr>
              <a:t>Какое выражение более удобно в записи?</a:t>
            </a:r>
            <a:endParaRPr lang="ru-RU" sz="24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x-none" sz="2400" b="1" smtClean="0">
                <a:solidFill>
                  <a:srgbClr val="00B050"/>
                </a:solidFill>
                <a:effectLst/>
                <a:latin typeface="Times New Roman"/>
                <a:ea typeface="Calibri"/>
              </a:rPr>
              <a:t>– Прочитайте тему урока на доске.</a:t>
            </a:r>
            <a:endParaRPr lang="ru-RU" sz="2400" b="1" dirty="0">
              <a:solidFill>
                <a:srgbClr val="00B050"/>
              </a:solidFill>
              <a:effectLst/>
              <a:latin typeface="Arial"/>
              <a:ea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752724"/>
            <a:ext cx="4753124" cy="185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16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/>
          <a:stretch>
            <a:fillRect/>
          </a:stretch>
        </p:blipFill>
        <p:spPr bwMode="auto">
          <a:xfrm>
            <a:off x="0" y="36108"/>
            <a:ext cx="91821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07099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Тема урока: Умножение </a:t>
            </a:r>
            <a:r>
              <a:rPr lang="ru-RU" sz="4000" b="1" dirty="0">
                <a:solidFill>
                  <a:srgbClr val="C00000"/>
                </a:solidFill>
              </a:rPr>
              <a:t>и деление </a:t>
            </a:r>
            <a:r>
              <a:rPr lang="ru-RU" sz="4000" b="1" dirty="0" smtClean="0">
                <a:solidFill>
                  <a:srgbClr val="C00000"/>
                </a:solidFill>
              </a:rPr>
              <a:t>на </a:t>
            </a:r>
            <a:r>
              <a:rPr lang="ru-RU" sz="4000" b="1" dirty="0" smtClean="0">
                <a:solidFill>
                  <a:srgbClr val="C00000"/>
                </a:solidFill>
              </a:rPr>
              <a:t>8. Восьмая часть </a:t>
            </a:r>
            <a:r>
              <a:rPr lang="ru-RU" sz="4000" b="1" dirty="0" smtClean="0">
                <a:solidFill>
                  <a:srgbClr val="C00000"/>
                </a:solidFill>
              </a:rPr>
              <a:t>числа</a:t>
            </a:r>
            <a:r>
              <a:rPr lang="ru-RU" sz="4000" b="1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7715200" cy="363326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0" u="none" strike="noStrike" baseline="0" dirty="0" smtClean="0">
                <a:solidFill>
                  <a:srgbClr val="7030A0"/>
                </a:solidFill>
                <a:latin typeface="Times New Roman"/>
              </a:rPr>
              <a:t>Определите цели урока.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Times New Roman"/>
              </a:rPr>
              <a:t>-Начнем изучать…</a:t>
            </a:r>
          </a:p>
          <a:p>
            <a:r>
              <a:rPr lang="ru-RU" b="1" dirty="0">
                <a:solidFill>
                  <a:srgbClr val="00B0F0"/>
                </a:solidFill>
                <a:latin typeface="Times New Roman"/>
              </a:rPr>
              <a:t>-</a:t>
            </a:r>
            <a:r>
              <a:rPr lang="ru-RU" b="1" dirty="0" smtClean="0">
                <a:solidFill>
                  <a:srgbClr val="00B0F0"/>
                </a:solidFill>
                <a:latin typeface="Times New Roman"/>
              </a:rPr>
              <a:t>Откроем…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Times New Roman"/>
              </a:rPr>
              <a:t>-Закрепим…</a:t>
            </a:r>
            <a:endParaRPr lang="ru-RU" b="1" dirty="0" smtClean="0">
              <a:solidFill>
                <a:srgbClr val="00B0F0"/>
              </a:solidFill>
            </a:endParaRPr>
          </a:p>
          <a:p>
            <a:r>
              <a:rPr lang="ru-RU" b="1" dirty="0" smtClean="0">
                <a:solidFill>
                  <a:srgbClr val="00B0F0"/>
                </a:solidFill>
                <a:latin typeface="Times New Roman"/>
              </a:rPr>
              <a:t>-Повторим…</a:t>
            </a:r>
          </a:p>
          <a:p>
            <a:pPr marL="0" indent="0">
              <a:buNone/>
            </a:pPr>
            <a:endParaRPr lang="ru-RU" b="1" dirty="0" smtClean="0">
              <a:solidFill>
                <a:srgbClr val="00B0F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69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/>
          <a:stretch>
            <a:fillRect/>
          </a:stretch>
        </p:blipFill>
        <p:spPr bwMode="auto">
          <a:xfrm>
            <a:off x="0" y="36108"/>
            <a:ext cx="9182100" cy="6824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50" y="141277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Продолжи предложения: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219256" cy="37052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Сегодня на уроке: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B0F0"/>
                </a:solidFill>
              </a:rPr>
              <a:t> мы узнали…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B0F0"/>
                </a:solidFill>
              </a:rPr>
              <a:t>мы учились…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- мы смогли…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B0F0"/>
                </a:solidFill>
              </a:rPr>
              <a:t>было трудно…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-урок понравился, потому что…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- дома надо поработать над…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3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173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Постарайтесь всё понять,  Будем много мы решать Устный счет</vt:lpstr>
      <vt:lpstr>Презентация PowerPoint</vt:lpstr>
      <vt:lpstr>    Найдите в каждом ряду «лишнее» число?</vt:lpstr>
      <vt:lpstr>– Решите задачу.</vt:lpstr>
      <vt:lpstr>Давай подумаем!</vt:lpstr>
      <vt:lpstr>Тема урока: Умножение и деление на 8. Восьмая часть числа. </vt:lpstr>
      <vt:lpstr>Продолжи предложения: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Постарайтесь всё понять,  Будем много мы решать Устный счет</dc:title>
  <dc:creator>темирлан</dc:creator>
  <cp:lastModifiedBy>темирлан</cp:lastModifiedBy>
  <cp:revision>3</cp:revision>
  <dcterms:created xsi:type="dcterms:W3CDTF">2016-11-25T07:05:07Z</dcterms:created>
  <dcterms:modified xsi:type="dcterms:W3CDTF">2017-01-16T07:56:45Z</dcterms:modified>
</cp:coreProperties>
</file>