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6B8FCEE-2C3F-4E0C-85E8-8353666FD5D2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FC757AA-7741-4A12-A0C3-9BE366357D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 smtClean="0">
                <a:effectLst/>
              </a:rPr>
              <a:t>ПРИРОДНЫЕ</a:t>
            </a:r>
            <a:r>
              <a:rPr lang="ru-RU" b="1" dirty="0" smtClean="0">
                <a:effectLst/>
              </a:rPr>
              <a:t> </a:t>
            </a:r>
            <a:r>
              <a:rPr lang="ru-RU" sz="3600" b="1" dirty="0">
                <a:effectLst/>
              </a:rPr>
              <a:t>ЗОНЫ РОССИИ. ПУСТЫНЯ. ВЛАЖНЫЕ СУБТРОПИКИ.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72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b="1" dirty="0">
                <a:solidFill>
                  <a:srgbClr val="002060"/>
                </a:solidFill>
              </a:rPr>
              <a:t>В степной зоне </a:t>
            </a:r>
            <a:r>
              <a:rPr lang="ru-RU" sz="3000" b="1" dirty="0" smtClean="0">
                <a:solidFill>
                  <a:srgbClr val="002060"/>
                </a:solidFill>
              </a:rPr>
              <a:t>… (много) </a:t>
            </a:r>
            <a:r>
              <a:rPr lang="ru-RU" sz="3000" b="1" dirty="0">
                <a:solidFill>
                  <a:srgbClr val="002060"/>
                </a:solidFill>
              </a:rPr>
              <a:t>солнечного … (света) и … (тепла), но … (мало) осадков. Снеговой покров … (небольшой) и лежит всего 2–3 месяца. Лето … (продолжительное) и … (жаркое). Дожди чаще ливневые, после которых образуются … (овраги). В степи дуют … (иссушающие) почву ветры – суховеи. Возникают иногда … (песчаные) бури. …(Недостаток) влаги – вот одна из причин … (безлесья) этой природной зоны.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парах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46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1) </a:t>
            </a:r>
            <a:r>
              <a:rPr lang="ru-RU" b="1" dirty="0">
                <a:solidFill>
                  <a:srgbClr val="002060"/>
                </a:solidFill>
              </a:rPr>
              <a:t>Зона степей находится на севере России.</a:t>
            </a:r>
          </a:p>
          <a:p>
            <a:r>
              <a:rPr lang="ru-RU" b="1" dirty="0">
                <a:solidFill>
                  <a:srgbClr val="002060"/>
                </a:solidFill>
              </a:rPr>
              <a:t>2) Летом дуют ветры – суховеи.</a:t>
            </a:r>
          </a:p>
          <a:p>
            <a:r>
              <a:rPr lang="ru-RU" b="1" dirty="0">
                <a:solidFill>
                  <a:srgbClr val="002060"/>
                </a:solidFill>
              </a:rPr>
              <a:t>3) Черноземные почвы глубиной более метра.</a:t>
            </a:r>
          </a:p>
          <a:p>
            <a:r>
              <a:rPr lang="ru-RU" b="1" dirty="0">
                <a:solidFill>
                  <a:srgbClr val="002060"/>
                </a:solidFill>
              </a:rPr>
              <a:t>4) В степи растут сосны, ели, пихты.</a:t>
            </a:r>
          </a:p>
          <a:p>
            <a:r>
              <a:rPr lang="ru-RU" b="1" dirty="0">
                <a:solidFill>
                  <a:srgbClr val="002060"/>
                </a:solidFill>
              </a:rPr>
              <a:t>5) Многие  степные  растения  имеют  на  листьях  волоски,  колючки, шипы.</a:t>
            </a:r>
          </a:p>
          <a:p>
            <a:r>
              <a:rPr lang="ru-RU" b="1" dirty="0">
                <a:solidFill>
                  <a:srgbClr val="002060"/>
                </a:solidFill>
              </a:rPr>
              <a:t>6) В степной зоне часто встречаются земноводные и моллюски.</a:t>
            </a:r>
          </a:p>
          <a:p>
            <a:r>
              <a:rPr lang="ru-RU" b="1" dirty="0">
                <a:solidFill>
                  <a:srgbClr val="002060"/>
                </a:solidFill>
              </a:rPr>
              <a:t>7) Население степей занимается растениеводством и животноводством.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Графический диктант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6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Солнечный, жаркий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Желтый поток –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Льется здесь жгучий песок.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В воздухе желтом и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Плотном, как мед,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Желтая птица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Неслышно плывет.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/>
              <a:t>ВВЕДЕНИЕ В ТЕМУ УРОКА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43532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Суховей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Метель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Пурга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АРКТИКА     Песчаная буря     ПУСТЫНЯ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Мираж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Северное сияние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Дождь зимой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Снегопад зимой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</a:t>
            </a:r>
            <a:r>
              <a:rPr lang="ru-RU" smtClean="0"/>
              <a:t>ООТВЕТСТВИЕ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08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16</TotalTime>
  <Words>222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Твердый переплет</vt:lpstr>
      <vt:lpstr>ПРИРОДНЫЕ ЗОНЫ РОССИИ. ПУСТЫНЯ. ВЛАЖНЫЕ СУБТРОПИКИ. </vt:lpstr>
      <vt:lpstr>Работа в парах</vt:lpstr>
      <vt:lpstr>Графический диктант</vt:lpstr>
      <vt:lpstr>ВВЕДЕНИЕ В ТЕМУ УРОКА</vt:lpstr>
      <vt:lpstr>СООТВЕТСТВИЕ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ПРИРОДНЫЕ ЗОНЫ РОССИИ. ПУСТЫНЯ. ВЛАЖНЫЕ СУБТРОПИКИ.</dc:title>
  <dc:creator>темирлан</dc:creator>
  <cp:lastModifiedBy>темирлан</cp:lastModifiedBy>
  <cp:revision>2</cp:revision>
  <dcterms:created xsi:type="dcterms:W3CDTF">2015-01-30T07:44:23Z</dcterms:created>
  <dcterms:modified xsi:type="dcterms:W3CDTF">2015-01-30T08:01:11Z</dcterms:modified>
</cp:coreProperties>
</file>