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00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6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7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1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6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0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57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71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5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9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78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755EA-D2CB-489E-AA93-03A97BB72018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9E06-71A3-4D9A-B03F-EA85AAE14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8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Правила жизни обучающихся 1-4 классов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Главное: старайся жить так, чтобы людям рядом с тобой было хорошо.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Прежде, чем обратиться к человеку, улыбнись ему: ведь добрые отношения начинаются с улыбки.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Научись 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радоваться не только своим успехам, но и успехам товарищей по классу.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Никогда никому не завидуй и не ябедничай: 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зависть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озлобляет и разрушает отношения.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Старайся 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прийти на помощь к товарищу, не жди, пока тебя об этом попросят.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Если тебе будет плохо, не спеши обвинять </a:t>
            </a:r>
            <a:r>
              <a:rPr lang="ru-RU" sz="1800" b="1" i="1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этом других. Учись терпеть неприятности. Плохое скоро проходит.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Дорожи дружбой, цени свой класс.</a:t>
            </a:r>
          </a:p>
          <a:p>
            <a:r>
              <a:rPr lang="ru-RU" sz="1800" b="1" i="1" dirty="0" smtClean="0">
                <a:solidFill>
                  <a:schemeClr val="tx2">
                    <a:lumMod val="50000"/>
                  </a:schemeClr>
                </a:solidFill>
              </a:rPr>
              <a:t>И еще о главном: относись к людям так, как ты хочешь, чтобы относились к тебе.</a:t>
            </a:r>
          </a:p>
          <a:p>
            <a:endParaRPr lang="ru-RU" sz="1800" b="1" i="1" dirty="0">
              <a:solidFill>
                <a:srgbClr val="C00000"/>
              </a:solidFill>
            </a:endParaRPr>
          </a:p>
        </p:txBody>
      </p:sp>
      <p:sp>
        <p:nvSpPr>
          <p:cNvPr id="4" name="AutoShape 2" descr="http://www.myshared.ru/preview/143396/slide_4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126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Правила жизни обучающихся 1-4 классов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темирлан</dc:creator>
  <cp:lastModifiedBy>темирлан</cp:lastModifiedBy>
  <cp:revision>5</cp:revision>
  <cp:lastPrinted>2013-10-23T18:08:07Z</cp:lastPrinted>
  <dcterms:created xsi:type="dcterms:W3CDTF">2013-10-23T17:22:48Z</dcterms:created>
  <dcterms:modified xsi:type="dcterms:W3CDTF">2013-10-23T18:11:00Z</dcterms:modified>
</cp:coreProperties>
</file>