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9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3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772816"/>
            <a:ext cx="9721080" cy="23762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Вот </a:t>
            </a:r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звонок нам дал сигнал:</a:t>
            </a:r>
            <a:b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Поработать час настал.</a:t>
            </a:r>
            <a:b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Так что время не теряем </a:t>
            </a:r>
            <a:b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И работать начинаем.</a:t>
            </a: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>Устный счет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9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28560" y="0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x-none" sz="3600" b="1">
                <a:solidFill>
                  <a:srgbClr val="FF0000"/>
                </a:solidFill>
              </a:rPr>
              <a:t>– Какой знак действия нужно поставить, чтобы получились верные </a:t>
            </a:r>
            <a:r>
              <a:rPr lang="x-none" sz="3600" b="1">
                <a:solidFill>
                  <a:srgbClr val="FF0000"/>
                </a:solidFill>
              </a:rPr>
              <a:t>равенства</a:t>
            </a:r>
            <a:r>
              <a:rPr lang="x-none" sz="3600" b="1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147248" cy="3672408"/>
          </a:xfrm>
        </p:spPr>
        <p:txBody>
          <a:bodyPr/>
          <a:lstStyle/>
          <a:p>
            <a:r>
              <a:rPr lang="x-none">
                <a:solidFill>
                  <a:srgbClr val="0070C0"/>
                </a:solidFill>
              </a:rPr>
              <a:t>87 … 49 = 38 		50 … 8 = 42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78 … 19 = 59 		90 … 4 = 86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Найдите в каждом ряду </a:t>
            </a:r>
            <a:r>
              <a:rPr lang="x-none" sz="4000" b="1" smtClean="0">
                <a:solidFill>
                  <a:srgbClr val="FF0000"/>
                </a:solidFill>
              </a:rPr>
              <a:t>«лишн</a:t>
            </a:r>
            <a:r>
              <a:rPr lang="ru-RU" sz="4000" b="1" dirty="0" smtClean="0">
                <a:solidFill>
                  <a:srgbClr val="FF0000"/>
                </a:solidFill>
              </a:rPr>
              <a:t>ее</a:t>
            </a:r>
            <a:r>
              <a:rPr lang="x-none" sz="4000" b="1" smtClean="0">
                <a:solidFill>
                  <a:srgbClr val="FF0000"/>
                </a:solidFill>
              </a:rPr>
              <a:t>»</a:t>
            </a:r>
            <a:r>
              <a:rPr lang="ru-RU" sz="4000" b="1" dirty="0" smtClean="0">
                <a:solidFill>
                  <a:srgbClr val="FF0000"/>
                </a:solidFill>
              </a:rPr>
              <a:t> число</a:t>
            </a:r>
            <a:r>
              <a:rPr lang="x-none" sz="4000" b="1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075240" cy="36332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48, 134, 93, </a:t>
            </a:r>
            <a:r>
              <a:rPr lang="ru-RU" b="1" dirty="0">
                <a:solidFill>
                  <a:srgbClr val="0070C0"/>
                </a:solidFill>
              </a:rPr>
              <a:t>16, 20;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55, 75, </a:t>
            </a:r>
            <a:r>
              <a:rPr lang="ru-RU" b="1" dirty="0">
                <a:solidFill>
                  <a:srgbClr val="0070C0"/>
                </a:solidFill>
              </a:rPr>
              <a:t>14, </a:t>
            </a:r>
            <a:r>
              <a:rPr lang="ru-RU" b="1" dirty="0" smtClean="0">
                <a:solidFill>
                  <a:srgbClr val="0070C0"/>
                </a:solidFill>
              </a:rPr>
              <a:t>25, 95;   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7, 5, 3, 9, </a:t>
            </a:r>
            <a:r>
              <a:rPr lang="ru-RU" b="1" dirty="0" smtClean="0">
                <a:solidFill>
                  <a:srgbClr val="0070C0"/>
                </a:solidFill>
              </a:rPr>
              <a:t>70, </a:t>
            </a:r>
            <a:r>
              <a:rPr lang="ru-RU" b="1" dirty="0" smtClean="0">
                <a:solidFill>
                  <a:srgbClr val="0070C0"/>
                </a:solidFill>
              </a:rPr>
              <a:t>6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3"/>
            <a:ext cx="9144000" cy="679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Составьте задачу по таблице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46475"/>
              </p:ext>
            </p:extLst>
          </p:nvPr>
        </p:nvGraphicFramePr>
        <p:xfrm>
          <a:off x="120519" y="2827541"/>
          <a:ext cx="8147247" cy="2651604"/>
        </p:xfrm>
        <a:graphic>
          <a:graphicData uri="http://schemas.openxmlformats.org/drawingml/2006/table">
            <a:tbl>
              <a:tblPr/>
              <a:tblGrid>
                <a:gridCol w="2708195"/>
                <a:gridCol w="2719526"/>
                <a:gridCol w="2719526"/>
              </a:tblGrid>
              <a:tr h="201622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x-none" sz="3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Цена</a:t>
                      </a:r>
                      <a:endParaRPr lang="ru-RU" sz="3600" dirty="0">
                        <a:solidFill>
                          <a:srgbClr val="0070C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x-none" sz="3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</a:t>
                      </a:r>
                      <a:endParaRPr lang="ru-RU" sz="3600" dirty="0">
                        <a:solidFill>
                          <a:srgbClr val="0070C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x-none" sz="3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Стоимость</a:t>
                      </a:r>
                      <a:endParaRPr lang="ru-RU" sz="3600" dirty="0">
                        <a:solidFill>
                          <a:srgbClr val="0070C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3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5 р.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3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3 конверта</a:t>
                      </a:r>
                      <a:endParaRPr lang="ru-RU" sz="3600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3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? р.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53686" y="-1759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366" y="1268760"/>
            <a:ext cx="7015083" cy="8640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Давай подумаем</a:t>
            </a:r>
            <a:r>
              <a:rPr lang="ru-RU" sz="5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!</a:t>
            </a:r>
            <a:endParaRPr lang="ru-RU" sz="54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0439"/>
            <a:ext cx="1091613" cy="654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6065" y="232705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229540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 найти восьмую часть числа?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0276"/>
            <a:ext cx="8136904" cy="38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mtClean="0">
                <a:effectLst/>
                <a:latin typeface="Times New Roman"/>
                <a:ea typeface="Calibri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653136"/>
            <a:ext cx="6696744" cy="468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z="2400" b="1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– </a:t>
            </a:r>
            <a:r>
              <a:rPr lang="x-none" sz="2400" b="1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Прочитайте тему урока на доске.</a:t>
            </a:r>
            <a:endParaRPr lang="ru-RU" sz="2400" b="1" dirty="0">
              <a:solidFill>
                <a:srgbClr val="00B050"/>
              </a:solidFill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1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Тема урока: Умножение </a:t>
            </a:r>
            <a:r>
              <a:rPr lang="ru-RU" sz="4000" b="1" dirty="0">
                <a:solidFill>
                  <a:srgbClr val="C00000"/>
                </a:solidFill>
              </a:rPr>
              <a:t>и деление </a:t>
            </a:r>
            <a:r>
              <a:rPr lang="ru-RU" sz="4000" b="1" dirty="0" smtClean="0">
                <a:solidFill>
                  <a:srgbClr val="C00000"/>
                </a:solidFill>
              </a:rPr>
              <a:t>на 8. Восьмая часть числа</a:t>
            </a:r>
            <a:r>
              <a:rPr lang="ru-RU" sz="40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7152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0" u="none" strike="noStrike" baseline="0" dirty="0" smtClean="0">
                <a:solidFill>
                  <a:srgbClr val="7030A0"/>
                </a:solidFill>
                <a:latin typeface="Times New Roman"/>
              </a:rPr>
              <a:t>Определите цели урока.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-Продолжим изучать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…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/>
              </a:rPr>
              <a:t>-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Откроем…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-Закрепим…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-Повторим…</a:t>
            </a: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9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Продолжи предложения: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705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Сегодня на уроке: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 мы узнали…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мы учились…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мы смогли…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было трудно…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-урок понравился, потому что…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дома надо поработать над…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149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Вот звонок нам дал сигнал: Поработать час настал. Так что время не теряем  И работать начинаем. Устный счет</vt:lpstr>
      <vt:lpstr>– Какой знак действия нужно поставить, чтобы получились верные равенства?</vt:lpstr>
      <vt:lpstr>    Найдите в каждом ряду «лишнее» число?</vt:lpstr>
      <vt:lpstr>– Составьте задачу по таблице</vt:lpstr>
      <vt:lpstr>Давай подумаем!</vt:lpstr>
      <vt:lpstr>Тема урока: Умножение и деление на 8. Восьмая часть числа. </vt:lpstr>
      <vt:lpstr>Продолжи предложения: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Постарайтесь всё понять,  Будем много мы решать Устный счет</dc:title>
  <dc:creator>темирлан</dc:creator>
  <cp:lastModifiedBy>темирлан</cp:lastModifiedBy>
  <cp:revision>6</cp:revision>
  <dcterms:created xsi:type="dcterms:W3CDTF">2016-11-25T07:05:07Z</dcterms:created>
  <dcterms:modified xsi:type="dcterms:W3CDTF">2017-01-16T19:37:36Z</dcterms:modified>
</cp:coreProperties>
</file>