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8" r:id="rId3"/>
    <p:sldId id="257" r:id="rId4"/>
  </p:sldIdLst>
  <p:sldSz cx="9144000" cy="6858000" type="screen4x3"/>
  <p:notesSz cx="6888163" cy="100203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90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2289E-C25B-4D16-84D8-1C929113935C}" type="datetimeFigureOut">
              <a:rPr lang="ru-RU" smtClean="0"/>
              <a:t>22.11.2013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F5DAE-3F43-4055-B894-5CE184D84C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67026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2289E-C25B-4D16-84D8-1C929113935C}" type="datetimeFigureOut">
              <a:rPr lang="ru-RU" smtClean="0"/>
              <a:t>22.11.2013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F5DAE-3F43-4055-B894-5CE184D84C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35818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2289E-C25B-4D16-84D8-1C929113935C}" type="datetimeFigureOut">
              <a:rPr lang="ru-RU" smtClean="0"/>
              <a:t>22.11.2013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F5DAE-3F43-4055-B894-5CE184D84C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33776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5"/>
          <p:cNvSpPr/>
          <p:nvPr/>
        </p:nvSpPr>
        <p:spPr>
          <a:xfrm>
            <a:off x="228600" y="228600"/>
            <a:ext cx="8696325" cy="603567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5" name="Group 9"/>
          <p:cNvGrpSpPr>
            <a:grpSpLocks noChangeAspect="1"/>
          </p:cNvGrpSpPr>
          <p:nvPr/>
        </p:nvGrpSpPr>
        <p:grpSpPr bwMode="auto">
          <a:xfrm>
            <a:off x="211138" y="5354638"/>
            <a:ext cx="8723312" cy="1330325"/>
            <a:chOff x="-3905250" y="4294188"/>
            <a:chExt cx="13011150" cy="1892300"/>
          </a:xfrm>
        </p:grpSpPr>
        <p:sp>
          <p:nvSpPr>
            <p:cNvPr id="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>
                <a:gd name="T0" fmla="*/ 4286250 w 2706"/>
                <a:gd name="T1" fmla="*/ 0 h 640"/>
                <a:gd name="T2" fmla="*/ 4286250 w 2706"/>
                <a:gd name="T3" fmla="*/ 0 h 640"/>
                <a:gd name="T4" fmla="*/ 4105275 w 2706"/>
                <a:gd name="T5" fmla="*/ 28575 h 640"/>
                <a:gd name="T6" fmla="*/ 3921125 w 2706"/>
                <a:gd name="T7" fmla="*/ 60325 h 640"/>
                <a:gd name="T8" fmla="*/ 3733800 w 2706"/>
                <a:gd name="T9" fmla="*/ 95250 h 640"/>
                <a:gd name="T10" fmla="*/ 3540125 w 2706"/>
                <a:gd name="T11" fmla="*/ 130175 h 640"/>
                <a:gd name="T12" fmla="*/ 3343275 w 2706"/>
                <a:gd name="T13" fmla="*/ 171450 h 640"/>
                <a:gd name="T14" fmla="*/ 3140075 w 2706"/>
                <a:gd name="T15" fmla="*/ 212725 h 640"/>
                <a:gd name="T16" fmla="*/ 2933700 w 2706"/>
                <a:gd name="T17" fmla="*/ 260350 h 640"/>
                <a:gd name="T18" fmla="*/ 2720975 w 2706"/>
                <a:gd name="T19" fmla="*/ 307975 h 640"/>
                <a:gd name="T20" fmla="*/ 2720975 w 2706"/>
                <a:gd name="T21" fmla="*/ 307975 h 640"/>
                <a:gd name="T22" fmla="*/ 2336800 w 2706"/>
                <a:gd name="T23" fmla="*/ 400050 h 640"/>
                <a:gd name="T24" fmla="*/ 1962150 w 2706"/>
                <a:gd name="T25" fmla="*/ 482600 h 640"/>
                <a:gd name="T26" fmla="*/ 1603375 w 2706"/>
                <a:gd name="T27" fmla="*/ 558800 h 640"/>
                <a:gd name="T28" fmla="*/ 1257300 w 2706"/>
                <a:gd name="T29" fmla="*/ 631825 h 640"/>
                <a:gd name="T30" fmla="*/ 927100 w 2706"/>
                <a:gd name="T31" fmla="*/ 695325 h 640"/>
                <a:gd name="T32" fmla="*/ 606425 w 2706"/>
                <a:gd name="T33" fmla="*/ 752475 h 640"/>
                <a:gd name="T34" fmla="*/ 298450 w 2706"/>
                <a:gd name="T35" fmla="*/ 806450 h 640"/>
                <a:gd name="T36" fmla="*/ 0 w 2706"/>
                <a:gd name="T37" fmla="*/ 854075 h 640"/>
                <a:gd name="T38" fmla="*/ 0 w 2706"/>
                <a:gd name="T39" fmla="*/ 854075 h 640"/>
                <a:gd name="T40" fmla="*/ 206375 w 2706"/>
                <a:gd name="T41" fmla="*/ 882650 h 640"/>
                <a:gd name="T42" fmla="*/ 403225 w 2706"/>
                <a:gd name="T43" fmla="*/ 908050 h 640"/>
                <a:gd name="T44" fmla="*/ 593725 w 2706"/>
                <a:gd name="T45" fmla="*/ 930275 h 640"/>
                <a:gd name="T46" fmla="*/ 781050 w 2706"/>
                <a:gd name="T47" fmla="*/ 949325 h 640"/>
                <a:gd name="T48" fmla="*/ 962025 w 2706"/>
                <a:gd name="T49" fmla="*/ 968375 h 640"/>
                <a:gd name="T50" fmla="*/ 1136650 w 2706"/>
                <a:gd name="T51" fmla="*/ 981075 h 640"/>
                <a:gd name="T52" fmla="*/ 1304925 w 2706"/>
                <a:gd name="T53" fmla="*/ 993775 h 640"/>
                <a:gd name="T54" fmla="*/ 1470025 w 2706"/>
                <a:gd name="T55" fmla="*/ 1003300 h 640"/>
                <a:gd name="T56" fmla="*/ 1631950 w 2706"/>
                <a:gd name="T57" fmla="*/ 1009650 h 640"/>
                <a:gd name="T58" fmla="*/ 1787525 w 2706"/>
                <a:gd name="T59" fmla="*/ 1012825 h 640"/>
                <a:gd name="T60" fmla="*/ 1936750 w 2706"/>
                <a:gd name="T61" fmla="*/ 1016000 h 640"/>
                <a:gd name="T62" fmla="*/ 2082800 w 2706"/>
                <a:gd name="T63" fmla="*/ 1016000 h 640"/>
                <a:gd name="T64" fmla="*/ 2225675 w 2706"/>
                <a:gd name="T65" fmla="*/ 1012825 h 640"/>
                <a:gd name="T66" fmla="*/ 2365375 w 2706"/>
                <a:gd name="T67" fmla="*/ 1009650 h 640"/>
                <a:gd name="T68" fmla="*/ 2498725 w 2706"/>
                <a:gd name="T69" fmla="*/ 1003300 h 640"/>
                <a:gd name="T70" fmla="*/ 2628900 w 2706"/>
                <a:gd name="T71" fmla="*/ 993775 h 640"/>
                <a:gd name="T72" fmla="*/ 2752725 w 2706"/>
                <a:gd name="T73" fmla="*/ 984250 h 640"/>
                <a:gd name="T74" fmla="*/ 2876550 w 2706"/>
                <a:gd name="T75" fmla="*/ 971550 h 640"/>
                <a:gd name="T76" fmla="*/ 2994025 w 2706"/>
                <a:gd name="T77" fmla="*/ 955675 h 640"/>
                <a:gd name="T78" fmla="*/ 3111500 w 2706"/>
                <a:gd name="T79" fmla="*/ 939800 h 640"/>
                <a:gd name="T80" fmla="*/ 3222625 w 2706"/>
                <a:gd name="T81" fmla="*/ 920750 h 640"/>
                <a:gd name="T82" fmla="*/ 3333750 w 2706"/>
                <a:gd name="T83" fmla="*/ 901700 h 640"/>
                <a:gd name="T84" fmla="*/ 3438525 w 2706"/>
                <a:gd name="T85" fmla="*/ 879475 h 640"/>
                <a:gd name="T86" fmla="*/ 3543300 w 2706"/>
                <a:gd name="T87" fmla="*/ 857250 h 640"/>
                <a:gd name="T88" fmla="*/ 3644900 w 2706"/>
                <a:gd name="T89" fmla="*/ 831850 h 640"/>
                <a:gd name="T90" fmla="*/ 3743325 w 2706"/>
                <a:gd name="T91" fmla="*/ 806450 h 640"/>
                <a:gd name="T92" fmla="*/ 3838575 w 2706"/>
                <a:gd name="T93" fmla="*/ 777875 h 640"/>
                <a:gd name="T94" fmla="*/ 3933825 w 2706"/>
                <a:gd name="T95" fmla="*/ 749300 h 640"/>
                <a:gd name="T96" fmla="*/ 4114800 w 2706"/>
                <a:gd name="T97" fmla="*/ 685800 h 640"/>
                <a:gd name="T98" fmla="*/ 4289425 w 2706"/>
                <a:gd name="T99" fmla="*/ 619125 h 640"/>
                <a:gd name="T100" fmla="*/ 4289425 w 2706"/>
                <a:gd name="T101" fmla="*/ 619125 h 640"/>
                <a:gd name="T102" fmla="*/ 4295775 w 2706"/>
                <a:gd name="T103" fmla="*/ 615950 h 640"/>
                <a:gd name="T104" fmla="*/ 4295775 w 2706"/>
                <a:gd name="T105" fmla="*/ 615950 h 640"/>
                <a:gd name="T106" fmla="*/ 4295775 w 2706"/>
                <a:gd name="T107" fmla="*/ 0 h 640"/>
                <a:gd name="T108" fmla="*/ 4295775 w 2706"/>
                <a:gd name="T109" fmla="*/ 0 h 640"/>
                <a:gd name="T110" fmla="*/ 4286250 w 2706"/>
                <a:gd name="T111" fmla="*/ 0 h 640"/>
                <a:gd name="T112" fmla="*/ 4286250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prstClr val="black"/>
                </a:solidFill>
                <a:cs typeface="Arial" charset="0"/>
              </a:endParaRPr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>
                <a:gd name="T0" fmla="*/ 8280401 w 5216"/>
                <a:gd name="T1" fmla="*/ 1133475 h 762"/>
                <a:gd name="T2" fmla="*/ 7912101 w 5216"/>
                <a:gd name="T3" fmla="*/ 1089025 h 762"/>
                <a:gd name="T4" fmla="*/ 7108826 w 5216"/>
                <a:gd name="T5" fmla="*/ 968375 h 762"/>
                <a:gd name="T6" fmla="*/ 6213476 w 5216"/>
                <a:gd name="T7" fmla="*/ 806450 h 762"/>
                <a:gd name="T8" fmla="*/ 5216526 w 5216"/>
                <a:gd name="T9" fmla="*/ 593725 h 762"/>
                <a:gd name="T10" fmla="*/ 4676776 w 5216"/>
                <a:gd name="T11" fmla="*/ 469900 h 762"/>
                <a:gd name="T12" fmla="*/ 4257676 w 5216"/>
                <a:gd name="T13" fmla="*/ 374650 h 762"/>
                <a:gd name="T14" fmla="*/ 3857625 w 5216"/>
                <a:gd name="T15" fmla="*/ 292100 h 762"/>
                <a:gd name="T16" fmla="*/ 3476625 w 5216"/>
                <a:gd name="T17" fmla="*/ 222250 h 762"/>
                <a:gd name="T18" fmla="*/ 3111500 w 5216"/>
                <a:gd name="T19" fmla="*/ 161925 h 762"/>
                <a:gd name="T20" fmla="*/ 2762250 w 5216"/>
                <a:gd name="T21" fmla="*/ 114300 h 762"/>
                <a:gd name="T22" fmla="*/ 2117725 w 5216"/>
                <a:gd name="T23" fmla="*/ 44450 h 762"/>
                <a:gd name="T24" fmla="*/ 1539875 w 5216"/>
                <a:gd name="T25" fmla="*/ 6350 h 762"/>
                <a:gd name="T26" fmla="*/ 1022350 w 5216"/>
                <a:gd name="T27" fmla="*/ 0 h 762"/>
                <a:gd name="T28" fmla="*/ 568325 w 5216"/>
                <a:gd name="T29" fmla="*/ 15875 h 762"/>
                <a:gd name="T30" fmla="*/ 174625 w 5216"/>
                <a:gd name="T31" fmla="*/ 50800 h 762"/>
                <a:gd name="T32" fmla="*/ 0 w 5216"/>
                <a:gd name="T33" fmla="*/ 76200 h 762"/>
                <a:gd name="T34" fmla="*/ 498475 w 5216"/>
                <a:gd name="T35" fmla="*/ 136525 h 762"/>
                <a:gd name="T36" fmla="*/ 1035050 w 5216"/>
                <a:gd name="T37" fmla="*/ 222250 h 762"/>
                <a:gd name="T38" fmla="*/ 1609725 w 5216"/>
                <a:gd name="T39" fmla="*/ 333375 h 762"/>
                <a:gd name="T40" fmla="*/ 2225675 w 5216"/>
                <a:gd name="T41" fmla="*/ 469900 h 762"/>
                <a:gd name="T42" fmla="*/ 2787650 w 5216"/>
                <a:gd name="T43" fmla="*/ 600075 h 762"/>
                <a:gd name="T44" fmla="*/ 3822700 w 5216"/>
                <a:gd name="T45" fmla="*/ 819150 h 762"/>
                <a:gd name="T46" fmla="*/ 4298951 w 5216"/>
                <a:gd name="T47" fmla="*/ 908050 h 762"/>
                <a:gd name="T48" fmla="*/ 4749801 w 5216"/>
                <a:gd name="T49" fmla="*/ 984250 h 762"/>
                <a:gd name="T50" fmla="*/ 5175251 w 5216"/>
                <a:gd name="T51" fmla="*/ 1050925 h 762"/>
                <a:gd name="T52" fmla="*/ 5575301 w 5216"/>
                <a:gd name="T53" fmla="*/ 1101725 h 762"/>
                <a:gd name="T54" fmla="*/ 5953126 w 5216"/>
                <a:gd name="T55" fmla="*/ 1146175 h 762"/>
                <a:gd name="T56" fmla="*/ 6308726 w 5216"/>
                <a:gd name="T57" fmla="*/ 1174750 h 762"/>
                <a:gd name="T58" fmla="*/ 6642101 w 5216"/>
                <a:gd name="T59" fmla="*/ 1196975 h 762"/>
                <a:gd name="T60" fmla="*/ 6959601 w 5216"/>
                <a:gd name="T61" fmla="*/ 1209675 h 762"/>
                <a:gd name="T62" fmla="*/ 7254876 w 5216"/>
                <a:gd name="T63" fmla="*/ 1209675 h 762"/>
                <a:gd name="T64" fmla="*/ 7534276 w 5216"/>
                <a:gd name="T65" fmla="*/ 1203325 h 762"/>
                <a:gd name="T66" fmla="*/ 7797801 w 5216"/>
                <a:gd name="T67" fmla="*/ 1187450 h 762"/>
                <a:gd name="T68" fmla="*/ 8045451 w 5216"/>
                <a:gd name="T69" fmla="*/ 1162050 h 762"/>
                <a:gd name="T70" fmla="*/ 8280401 w 5216"/>
                <a:gd name="T71" fmla="*/ 1133475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prstClr val="black"/>
                </a:solidFill>
                <a:cs typeface="Arial" charset="0"/>
              </a:endParaRPr>
            </a:p>
          </p:txBody>
        </p:sp>
        <p:sp>
          <p:nvSpPr>
            <p:cNvPr id="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>
                <a:gd name="T0" fmla="*/ 0 w 5144"/>
                <a:gd name="T1" fmla="*/ 111125 h 694"/>
                <a:gd name="T2" fmla="*/ 0 w 5144"/>
                <a:gd name="T3" fmla="*/ 111125 h 694"/>
                <a:gd name="T4" fmla="*/ 28575 w 5144"/>
                <a:gd name="T5" fmla="*/ 104775 h 694"/>
                <a:gd name="T6" fmla="*/ 114300 w 5144"/>
                <a:gd name="T7" fmla="*/ 88900 h 694"/>
                <a:gd name="T8" fmla="*/ 260350 w 5144"/>
                <a:gd name="T9" fmla="*/ 66675 h 694"/>
                <a:gd name="T10" fmla="*/ 355600 w 5144"/>
                <a:gd name="T11" fmla="*/ 53975 h 694"/>
                <a:gd name="T12" fmla="*/ 466725 w 5144"/>
                <a:gd name="T13" fmla="*/ 41275 h 694"/>
                <a:gd name="T14" fmla="*/ 590550 w 5144"/>
                <a:gd name="T15" fmla="*/ 31750 h 694"/>
                <a:gd name="T16" fmla="*/ 733425 w 5144"/>
                <a:gd name="T17" fmla="*/ 22225 h 694"/>
                <a:gd name="T18" fmla="*/ 889000 w 5144"/>
                <a:gd name="T19" fmla="*/ 12700 h 694"/>
                <a:gd name="T20" fmla="*/ 1063625 w 5144"/>
                <a:gd name="T21" fmla="*/ 6350 h 694"/>
                <a:gd name="T22" fmla="*/ 1254125 w 5144"/>
                <a:gd name="T23" fmla="*/ 3175 h 694"/>
                <a:gd name="T24" fmla="*/ 1460500 w 5144"/>
                <a:gd name="T25" fmla="*/ 0 h 694"/>
                <a:gd name="T26" fmla="*/ 1682750 w 5144"/>
                <a:gd name="T27" fmla="*/ 3175 h 694"/>
                <a:gd name="T28" fmla="*/ 1920875 w 5144"/>
                <a:gd name="T29" fmla="*/ 9525 h 694"/>
                <a:gd name="T30" fmla="*/ 2178050 w 5144"/>
                <a:gd name="T31" fmla="*/ 22225 h 694"/>
                <a:gd name="T32" fmla="*/ 2451100 w 5144"/>
                <a:gd name="T33" fmla="*/ 38100 h 694"/>
                <a:gd name="T34" fmla="*/ 2740025 w 5144"/>
                <a:gd name="T35" fmla="*/ 63500 h 694"/>
                <a:gd name="T36" fmla="*/ 3048000 w 5144"/>
                <a:gd name="T37" fmla="*/ 92075 h 694"/>
                <a:gd name="T38" fmla="*/ 3375025 w 5144"/>
                <a:gd name="T39" fmla="*/ 127000 h 694"/>
                <a:gd name="T40" fmla="*/ 3717925 w 5144"/>
                <a:gd name="T41" fmla="*/ 168275 h 694"/>
                <a:gd name="T42" fmla="*/ 4079875 w 5144"/>
                <a:gd name="T43" fmla="*/ 219075 h 694"/>
                <a:gd name="T44" fmla="*/ 4457700 w 5144"/>
                <a:gd name="T45" fmla="*/ 276225 h 694"/>
                <a:gd name="T46" fmla="*/ 4854575 w 5144"/>
                <a:gd name="T47" fmla="*/ 342900 h 694"/>
                <a:gd name="T48" fmla="*/ 5270500 w 5144"/>
                <a:gd name="T49" fmla="*/ 422275 h 694"/>
                <a:gd name="T50" fmla="*/ 5705475 w 5144"/>
                <a:gd name="T51" fmla="*/ 508000 h 694"/>
                <a:gd name="T52" fmla="*/ 6159500 w 5144"/>
                <a:gd name="T53" fmla="*/ 603250 h 694"/>
                <a:gd name="T54" fmla="*/ 6632575 w 5144"/>
                <a:gd name="T55" fmla="*/ 711200 h 694"/>
                <a:gd name="T56" fmla="*/ 7124700 w 5144"/>
                <a:gd name="T57" fmla="*/ 828675 h 694"/>
                <a:gd name="T58" fmla="*/ 7635875 w 5144"/>
                <a:gd name="T59" fmla="*/ 958850 h 694"/>
                <a:gd name="T60" fmla="*/ 8166100 w 5144"/>
                <a:gd name="T61" fmla="*/ 1101725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prstClr val="black"/>
                </a:solidFill>
                <a:cs typeface="Arial" charset="0"/>
              </a:endParaRPr>
            </a:p>
          </p:txBody>
        </p:sp>
        <p:sp>
          <p:nvSpPr>
            <p:cNvPr id="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>
                <a:gd name="T0" fmla="*/ 0 w 3112"/>
                <a:gd name="T1" fmla="*/ 927100 h 584"/>
                <a:gd name="T2" fmla="*/ 0 w 3112"/>
                <a:gd name="T3" fmla="*/ 927100 h 584"/>
                <a:gd name="T4" fmla="*/ 142875 w 3112"/>
                <a:gd name="T5" fmla="*/ 889000 h 584"/>
                <a:gd name="T6" fmla="*/ 533400 w 3112"/>
                <a:gd name="T7" fmla="*/ 790575 h 584"/>
                <a:gd name="T8" fmla="*/ 803275 w 3112"/>
                <a:gd name="T9" fmla="*/ 723900 h 584"/>
                <a:gd name="T10" fmla="*/ 1114425 w 3112"/>
                <a:gd name="T11" fmla="*/ 650875 h 584"/>
                <a:gd name="T12" fmla="*/ 1460500 w 3112"/>
                <a:gd name="T13" fmla="*/ 571500 h 584"/>
                <a:gd name="T14" fmla="*/ 1831975 w 3112"/>
                <a:gd name="T15" fmla="*/ 485775 h 584"/>
                <a:gd name="T16" fmla="*/ 2225675 w 3112"/>
                <a:gd name="T17" fmla="*/ 403225 h 584"/>
                <a:gd name="T18" fmla="*/ 2628900 w 3112"/>
                <a:gd name="T19" fmla="*/ 320675 h 584"/>
                <a:gd name="T20" fmla="*/ 3041650 w 3112"/>
                <a:gd name="T21" fmla="*/ 244475 h 584"/>
                <a:gd name="T22" fmla="*/ 3451225 w 3112"/>
                <a:gd name="T23" fmla="*/ 171450 h 584"/>
                <a:gd name="T24" fmla="*/ 3654425 w 3112"/>
                <a:gd name="T25" fmla="*/ 139700 h 584"/>
                <a:gd name="T26" fmla="*/ 3851275 w 3112"/>
                <a:gd name="T27" fmla="*/ 107950 h 584"/>
                <a:gd name="T28" fmla="*/ 4048125 w 3112"/>
                <a:gd name="T29" fmla="*/ 82550 h 584"/>
                <a:gd name="T30" fmla="*/ 4238625 w 3112"/>
                <a:gd name="T31" fmla="*/ 57150 h 584"/>
                <a:gd name="T32" fmla="*/ 4425950 w 3112"/>
                <a:gd name="T33" fmla="*/ 38100 h 584"/>
                <a:gd name="T34" fmla="*/ 4603750 w 3112"/>
                <a:gd name="T35" fmla="*/ 22225 h 584"/>
                <a:gd name="T36" fmla="*/ 4775200 w 3112"/>
                <a:gd name="T37" fmla="*/ 9525 h 584"/>
                <a:gd name="T38" fmla="*/ 4940300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prstClr val="black"/>
                </a:solidFill>
                <a:cs typeface="Arial" charset="0"/>
              </a:endParaRPr>
            </a:p>
          </p:txBody>
        </p:sp>
        <p:sp useBgFill="1">
          <p:nvSpPr>
            <p:cNvPr id="10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13004800 w 8196"/>
                <a:gd name="T1" fmla="*/ 812800 h 1192"/>
                <a:gd name="T2" fmla="*/ 12763500 w 8196"/>
                <a:gd name="T3" fmla="*/ 904875 h 1192"/>
                <a:gd name="T4" fmla="*/ 12506325 w 8196"/>
                <a:gd name="T5" fmla="*/ 984250 h 1192"/>
                <a:gd name="T6" fmla="*/ 12233275 w 8196"/>
                <a:gd name="T7" fmla="*/ 1057275 h 1192"/>
                <a:gd name="T8" fmla="*/ 11941175 w 8196"/>
                <a:gd name="T9" fmla="*/ 1114425 h 1192"/>
                <a:gd name="T10" fmla="*/ 11623675 w 8196"/>
                <a:gd name="T11" fmla="*/ 1158875 h 1192"/>
                <a:gd name="T12" fmla="*/ 11280775 w 8196"/>
                <a:gd name="T13" fmla="*/ 1190625 h 1192"/>
                <a:gd name="T14" fmla="*/ 10909300 w 8196"/>
                <a:gd name="T15" fmla="*/ 1209675 h 1192"/>
                <a:gd name="T16" fmla="*/ 10506075 w 8196"/>
                <a:gd name="T17" fmla="*/ 1206500 h 1192"/>
                <a:gd name="T18" fmla="*/ 10067925 w 8196"/>
                <a:gd name="T19" fmla="*/ 1190625 h 1192"/>
                <a:gd name="T20" fmla="*/ 9591675 w 8196"/>
                <a:gd name="T21" fmla="*/ 1152525 h 1192"/>
                <a:gd name="T22" fmla="*/ 9074150 w 8196"/>
                <a:gd name="T23" fmla="*/ 1095375 h 1192"/>
                <a:gd name="T24" fmla="*/ 8515350 w 8196"/>
                <a:gd name="T25" fmla="*/ 1019175 h 1192"/>
                <a:gd name="T26" fmla="*/ 7908925 w 8196"/>
                <a:gd name="T27" fmla="*/ 917575 h 1192"/>
                <a:gd name="T28" fmla="*/ 7251700 w 8196"/>
                <a:gd name="T29" fmla="*/ 793750 h 1192"/>
                <a:gd name="T30" fmla="*/ 6543675 w 8196"/>
                <a:gd name="T31" fmla="*/ 644525 h 1192"/>
                <a:gd name="T32" fmla="*/ 5778500 w 8196"/>
                <a:gd name="T33" fmla="*/ 469900 h 1192"/>
                <a:gd name="T34" fmla="*/ 5391150 w 8196"/>
                <a:gd name="T35" fmla="*/ 381000 h 1192"/>
                <a:gd name="T36" fmla="*/ 4657725 w 8196"/>
                <a:gd name="T37" fmla="*/ 234950 h 1192"/>
                <a:gd name="T38" fmla="*/ 3987800 w 8196"/>
                <a:gd name="T39" fmla="*/ 130175 h 1192"/>
                <a:gd name="T40" fmla="*/ 3375025 w 8196"/>
                <a:gd name="T41" fmla="*/ 57150 h 1192"/>
                <a:gd name="T42" fmla="*/ 2819400 w 8196"/>
                <a:gd name="T43" fmla="*/ 15875 h 1192"/>
                <a:gd name="T44" fmla="*/ 2320925 w 8196"/>
                <a:gd name="T45" fmla="*/ 0 h 1192"/>
                <a:gd name="T46" fmla="*/ 1876425 w 8196"/>
                <a:gd name="T47" fmla="*/ 6350 h 1192"/>
                <a:gd name="T48" fmla="*/ 1482725 w 8196"/>
                <a:gd name="T49" fmla="*/ 31750 h 1192"/>
                <a:gd name="T50" fmla="*/ 1136650 w 8196"/>
                <a:gd name="T51" fmla="*/ 69850 h 1192"/>
                <a:gd name="T52" fmla="*/ 841375 w 8196"/>
                <a:gd name="T53" fmla="*/ 117475 h 1192"/>
                <a:gd name="T54" fmla="*/ 593725 w 8196"/>
                <a:gd name="T55" fmla="*/ 171450 h 1192"/>
                <a:gd name="T56" fmla="*/ 393700 w 8196"/>
                <a:gd name="T57" fmla="*/ 228600 h 1192"/>
                <a:gd name="T58" fmla="*/ 234950 w 8196"/>
                <a:gd name="T59" fmla="*/ 279400 h 1192"/>
                <a:gd name="T60" fmla="*/ 76200 w 8196"/>
                <a:gd name="T61" fmla="*/ 342900 h 1192"/>
                <a:gd name="T62" fmla="*/ 0 w 8196"/>
                <a:gd name="T63" fmla="*/ 381000 h 1192"/>
                <a:gd name="T64" fmla="*/ 13004800 w 8196"/>
                <a:gd name="T65" fmla="*/ 1892300 h 1192"/>
                <a:gd name="T66" fmla="*/ 13011150 w 8196"/>
                <a:gd name="T67" fmla="*/ 1882775 h 1192"/>
                <a:gd name="T68" fmla="*/ 13011150 w 8196"/>
                <a:gd name="T69" fmla="*/ 809625 h 1192"/>
                <a:gd name="T70" fmla="*/ 13004800 w 8196"/>
                <a:gd name="T71" fmla="*/ 812800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prstClr val="black"/>
                </a:solidFill>
                <a:cs typeface="Arial" charset="0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CAA13F-1079-4F7B-9792-0BC40090462C}" type="datetimeFigureOut">
              <a:rPr lang="ru-RU">
                <a:solidFill>
                  <a:srgbClr val="073E87"/>
                </a:solidFill>
              </a:rPr>
              <a:pPr>
                <a:defRPr/>
              </a:pPr>
              <a:t>22.11.2013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73E87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7D6915-E6AA-4F85-B320-B257A640BD19}" type="slidenum">
              <a:rPr lang="ru-RU">
                <a:solidFill>
                  <a:srgbClr val="073E87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99058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AE34C6-E337-41D9-B105-9923D2014BC2}" type="datetimeFigureOut">
              <a:rPr lang="ru-RU">
                <a:solidFill>
                  <a:srgbClr val="073E87"/>
                </a:solidFill>
              </a:rPr>
              <a:pPr>
                <a:defRPr/>
              </a:pPr>
              <a:t>22.11.2013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80EE9-FAAF-498D-A59E-86D91ABEC20C}" type="slidenum">
              <a:rPr lang="ru-RU">
                <a:solidFill>
                  <a:srgbClr val="073E87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04668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3"/>
          <p:cNvSpPr/>
          <p:nvPr/>
        </p:nvSpPr>
        <p:spPr>
          <a:xfrm>
            <a:off x="228600" y="228600"/>
            <a:ext cx="8696325" cy="473710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reeform 14"/>
          <p:cNvSpPr>
            <a:spLocks/>
          </p:cNvSpPr>
          <p:nvPr/>
        </p:nvSpPr>
        <p:spPr bwMode="hidden">
          <a:xfrm>
            <a:off x="6046788" y="4203700"/>
            <a:ext cx="2876550" cy="714375"/>
          </a:xfrm>
          <a:custGeom>
            <a:avLst/>
            <a:gdLst>
              <a:gd name="T0" fmla="*/ 2870172 w 2706"/>
              <a:gd name="T1" fmla="*/ 0 h 640"/>
              <a:gd name="T2" fmla="*/ 2870172 w 2706"/>
              <a:gd name="T3" fmla="*/ 0 h 640"/>
              <a:gd name="T4" fmla="*/ 2748987 w 2706"/>
              <a:gd name="T5" fmla="*/ 20092 h 640"/>
              <a:gd name="T6" fmla="*/ 2625676 w 2706"/>
              <a:gd name="T7" fmla="*/ 42416 h 640"/>
              <a:gd name="T8" fmla="*/ 2500239 w 2706"/>
              <a:gd name="T9" fmla="*/ 66973 h 640"/>
              <a:gd name="T10" fmla="*/ 2370549 w 2706"/>
              <a:gd name="T11" fmla="*/ 91529 h 640"/>
              <a:gd name="T12" fmla="*/ 2238734 w 2706"/>
              <a:gd name="T13" fmla="*/ 120551 h 640"/>
              <a:gd name="T14" fmla="*/ 2102667 w 2706"/>
              <a:gd name="T15" fmla="*/ 149572 h 640"/>
              <a:gd name="T16" fmla="*/ 1964473 w 2706"/>
              <a:gd name="T17" fmla="*/ 183059 h 640"/>
              <a:gd name="T18" fmla="*/ 1822028 w 2706"/>
              <a:gd name="T19" fmla="*/ 216545 h 640"/>
              <a:gd name="T20" fmla="*/ 1822028 w 2706"/>
              <a:gd name="T21" fmla="*/ 216545 h 640"/>
              <a:gd name="T22" fmla="*/ 1564775 w 2706"/>
              <a:gd name="T23" fmla="*/ 281285 h 640"/>
              <a:gd name="T24" fmla="*/ 1313901 w 2706"/>
              <a:gd name="T25" fmla="*/ 339328 h 640"/>
              <a:gd name="T26" fmla="*/ 1073657 w 2706"/>
              <a:gd name="T27" fmla="*/ 392906 h 640"/>
              <a:gd name="T28" fmla="*/ 841917 w 2706"/>
              <a:gd name="T29" fmla="*/ 444252 h 640"/>
              <a:gd name="T30" fmla="*/ 620808 w 2706"/>
              <a:gd name="T31" fmla="*/ 488900 h 640"/>
              <a:gd name="T32" fmla="*/ 406076 w 2706"/>
              <a:gd name="T33" fmla="*/ 529084 h 640"/>
              <a:gd name="T34" fmla="*/ 199849 w 2706"/>
              <a:gd name="T35" fmla="*/ 567035 h 640"/>
              <a:gd name="T36" fmla="*/ 0 w 2706"/>
              <a:gd name="T37" fmla="*/ 600521 h 640"/>
              <a:gd name="T38" fmla="*/ 0 w 2706"/>
              <a:gd name="T39" fmla="*/ 600521 h 640"/>
              <a:gd name="T40" fmla="*/ 138193 w 2706"/>
              <a:gd name="T41" fmla="*/ 620613 h 640"/>
              <a:gd name="T42" fmla="*/ 270009 w 2706"/>
              <a:gd name="T43" fmla="*/ 638473 h 640"/>
              <a:gd name="T44" fmla="*/ 397572 w 2706"/>
              <a:gd name="T45" fmla="*/ 654100 h 640"/>
              <a:gd name="T46" fmla="*/ 523009 w 2706"/>
              <a:gd name="T47" fmla="*/ 667494 h 640"/>
              <a:gd name="T48" fmla="*/ 644194 w 2706"/>
              <a:gd name="T49" fmla="*/ 680889 h 640"/>
              <a:gd name="T50" fmla="*/ 761127 w 2706"/>
              <a:gd name="T51" fmla="*/ 689818 h 640"/>
              <a:gd name="T52" fmla="*/ 873808 w 2706"/>
              <a:gd name="T53" fmla="*/ 698748 h 640"/>
              <a:gd name="T54" fmla="*/ 984363 w 2706"/>
              <a:gd name="T55" fmla="*/ 705445 h 640"/>
              <a:gd name="T56" fmla="*/ 1092791 w 2706"/>
              <a:gd name="T57" fmla="*/ 709910 h 640"/>
              <a:gd name="T58" fmla="*/ 1196968 w 2706"/>
              <a:gd name="T59" fmla="*/ 712143 h 640"/>
              <a:gd name="T60" fmla="*/ 1296892 w 2706"/>
              <a:gd name="T61" fmla="*/ 714375 h 640"/>
              <a:gd name="T62" fmla="*/ 1394691 w 2706"/>
              <a:gd name="T63" fmla="*/ 714375 h 640"/>
              <a:gd name="T64" fmla="*/ 1490363 w 2706"/>
              <a:gd name="T65" fmla="*/ 712143 h 640"/>
              <a:gd name="T66" fmla="*/ 1583910 w 2706"/>
              <a:gd name="T67" fmla="*/ 709910 h 640"/>
              <a:gd name="T68" fmla="*/ 1673204 w 2706"/>
              <a:gd name="T69" fmla="*/ 705445 h 640"/>
              <a:gd name="T70" fmla="*/ 1760372 w 2706"/>
              <a:gd name="T71" fmla="*/ 698748 h 640"/>
              <a:gd name="T72" fmla="*/ 1843288 w 2706"/>
              <a:gd name="T73" fmla="*/ 692051 h 640"/>
              <a:gd name="T74" fmla="*/ 1926204 w 2706"/>
              <a:gd name="T75" fmla="*/ 683121 h 640"/>
              <a:gd name="T76" fmla="*/ 2004868 w 2706"/>
              <a:gd name="T77" fmla="*/ 671959 h 640"/>
              <a:gd name="T78" fmla="*/ 2083532 w 2706"/>
              <a:gd name="T79" fmla="*/ 660797 h 640"/>
              <a:gd name="T80" fmla="*/ 2157944 w 2706"/>
              <a:gd name="T81" fmla="*/ 647402 h 640"/>
              <a:gd name="T82" fmla="*/ 2232356 w 2706"/>
              <a:gd name="T83" fmla="*/ 634008 h 640"/>
              <a:gd name="T84" fmla="*/ 2302516 w 2706"/>
              <a:gd name="T85" fmla="*/ 618381 h 640"/>
              <a:gd name="T86" fmla="*/ 2372675 w 2706"/>
              <a:gd name="T87" fmla="*/ 602754 h 640"/>
              <a:gd name="T88" fmla="*/ 2440709 w 2706"/>
              <a:gd name="T89" fmla="*/ 584895 h 640"/>
              <a:gd name="T90" fmla="*/ 2506617 w 2706"/>
              <a:gd name="T91" fmla="*/ 567035 h 640"/>
              <a:gd name="T92" fmla="*/ 2570398 w 2706"/>
              <a:gd name="T93" fmla="*/ 546943 h 640"/>
              <a:gd name="T94" fmla="*/ 2634180 w 2706"/>
              <a:gd name="T95" fmla="*/ 526852 h 640"/>
              <a:gd name="T96" fmla="*/ 2755365 w 2706"/>
              <a:gd name="T97" fmla="*/ 482203 h 640"/>
              <a:gd name="T98" fmla="*/ 2872298 w 2706"/>
              <a:gd name="T99" fmla="*/ 435322 h 640"/>
              <a:gd name="T100" fmla="*/ 2872298 w 2706"/>
              <a:gd name="T101" fmla="*/ 435322 h 640"/>
              <a:gd name="T102" fmla="*/ 2876550 w 2706"/>
              <a:gd name="T103" fmla="*/ 433090 h 640"/>
              <a:gd name="T104" fmla="*/ 2876550 w 2706"/>
              <a:gd name="T105" fmla="*/ 433090 h 640"/>
              <a:gd name="T106" fmla="*/ 2876550 w 2706"/>
              <a:gd name="T107" fmla="*/ 0 h 640"/>
              <a:gd name="T108" fmla="*/ 2876550 w 2706"/>
              <a:gd name="T109" fmla="*/ 0 h 640"/>
              <a:gd name="T110" fmla="*/ 2870172 w 2706"/>
              <a:gd name="T111" fmla="*/ 0 h 640"/>
              <a:gd name="T112" fmla="*/ 2870172 w 2706"/>
              <a:gd name="T113" fmla="*/ 0 h 640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6" y="388"/>
                </a:lnTo>
                <a:lnTo>
                  <a:pt x="2706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19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6" name="Freeform 18"/>
          <p:cNvSpPr>
            <a:spLocks/>
          </p:cNvSpPr>
          <p:nvPr/>
        </p:nvSpPr>
        <p:spPr bwMode="hidden">
          <a:xfrm>
            <a:off x="2619375" y="4075113"/>
            <a:ext cx="5545138" cy="850900"/>
          </a:xfrm>
          <a:custGeom>
            <a:avLst/>
            <a:gdLst>
              <a:gd name="T0" fmla="*/ 5545138 w 5216"/>
              <a:gd name="T1" fmla="*/ 797300 h 762"/>
              <a:gd name="T2" fmla="*/ 5298498 w 5216"/>
              <a:gd name="T3" fmla="*/ 766033 h 762"/>
              <a:gd name="T4" fmla="*/ 4760569 w 5216"/>
              <a:gd name="T5" fmla="*/ 681167 h 762"/>
              <a:gd name="T6" fmla="*/ 4160980 w 5216"/>
              <a:gd name="T7" fmla="*/ 567267 h 762"/>
              <a:gd name="T8" fmla="*/ 3493352 w 5216"/>
              <a:gd name="T9" fmla="*/ 417633 h 762"/>
              <a:gd name="T10" fmla="*/ 3131897 w 5216"/>
              <a:gd name="T11" fmla="*/ 330533 h 762"/>
              <a:gd name="T12" fmla="*/ 2851239 w 5216"/>
              <a:gd name="T13" fmla="*/ 263533 h 762"/>
              <a:gd name="T14" fmla="*/ 2583337 w 5216"/>
              <a:gd name="T15" fmla="*/ 205467 h 762"/>
              <a:gd name="T16" fmla="*/ 2328193 w 5216"/>
              <a:gd name="T17" fmla="*/ 156333 h 762"/>
              <a:gd name="T18" fmla="*/ 2083679 w 5216"/>
              <a:gd name="T19" fmla="*/ 113900 h 762"/>
              <a:gd name="T20" fmla="*/ 1849797 w 5216"/>
              <a:gd name="T21" fmla="*/ 80400 h 762"/>
              <a:gd name="T22" fmla="*/ 1418178 w 5216"/>
              <a:gd name="T23" fmla="*/ 31267 h 762"/>
              <a:gd name="T24" fmla="*/ 1031209 w 5216"/>
              <a:gd name="T25" fmla="*/ 4467 h 762"/>
              <a:gd name="T26" fmla="*/ 684637 w 5216"/>
              <a:gd name="T27" fmla="*/ 0 h 762"/>
              <a:gd name="T28" fmla="*/ 380590 w 5216"/>
              <a:gd name="T29" fmla="*/ 11167 h 762"/>
              <a:gd name="T30" fmla="*/ 116941 w 5216"/>
              <a:gd name="T31" fmla="*/ 35733 h 762"/>
              <a:gd name="T32" fmla="*/ 0 w 5216"/>
              <a:gd name="T33" fmla="*/ 53600 h 762"/>
              <a:gd name="T34" fmla="*/ 333814 w 5216"/>
              <a:gd name="T35" fmla="*/ 96033 h 762"/>
              <a:gd name="T36" fmla="*/ 693142 w 5216"/>
              <a:gd name="T37" fmla="*/ 156333 h 762"/>
              <a:gd name="T38" fmla="*/ 1077985 w 5216"/>
              <a:gd name="T39" fmla="*/ 234500 h 762"/>
              <a:gd name="T40" fmla="*/ 1490468 w 5216"/>
              <a:gd name="T41" fmla="*/ 330533 h 762"/>
              <a:gd name="T42" fmla="*/ 1866806 w 5216"/>
              <a:gd name="T43" fmla="*/ 422100 h 762"/>
              <a:gd name="T44" fmla="*/ 2559949 w 5216"/>
              <a:gd name="T45" fmla="*/ 576200 h 762"/>
              <a:gd name="T46" fmla="*/ 2878879 w 5216"/>
              <a:gd name="T47" fmla="*/ 638733 h 762"/>
              <a:gd name="T48" fmla="*/ 3180800 w 5216"/>
              <a:gd name="T49" fmla="*/ 692333 h 762"/>
              <a:gd name="T50" fmla="*/ 3465711 w 5216"/>
              <a:gd name="T51" fmla="*/ 739233 h 762"/>
              <a:gd name="T52" fmla="*/ 3733613 w 5216"/>
              <a:gd name="T53" fmla="*/ 774967 h 762"/>
              <a:gd name="T54" fmla="*/ 3986631 w 5216"/>
              <a:gd name="T55" fmla="*/ 806233 h 762"/>
              <a:gd name="T56" fmla="*/ 4224766 w 5216"/>
              <a:gd name="T57" fmla="*/ 826333 h 762"/>
              <a:gd name="T58" fmla="*/ 4448017 w 5216"/>
              <a:gd name="T59" fmla="*/ 841967 h 762"/>
              <a:gd name="T60" fmla="*/ 4660637 w 5216"/>
              <a:gd name="T61" fmla="*/ 850900 h 762"/>
              <a:gd name="T62" fmla="*/ 4858374 w 5216"/>
              <a:gd name="T63" fmla="*/ 850900 h 762"/>
              <a:gd name="T64" fmla="*/ 5045480 w 5216"/>
              <a:gd name="T65" fmla="*/ 846433 h 762"/>
              <a:gd name="T66" fmla="*/ 5221955 w 5216"/>
              <a:gd name="T67" fmla="*/ 835267 h 762"/>
              <a:gd name="T68" fmla="*/ 5387799 w 5216"/>
              <a:gd name="T69" fmla="*/ 817400 h 762"/>
              <a:gd name="T70" fmla="*/ 5545138 w 5216"/>
              <a:gd name="T71" fmla="*/ 797300 h 762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39999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7" name="Freeform 22"/>
          <p:cNvSpPr>
            <a:spLocks/>
          </p:cNvSpPr>
          <p:nvPr/>
        </p:nvSpPr>
        <p:spPr bwMode="hidden">
          <a:xfrm>
            <a:off x="2828925" y="4087813"/>
            <a:ext cx="5467350" cy="774700"/>
          </a:xfrm>
          <a:custGeom>
            <a:avLst/>
            <a:gdLst>
              <a:gd name="T0" fmla="*/ 0 w 5144"/>
              <a:gd name="T1" fmla="*/ 78140 h 694"/>
              <a:gd name="T2" fmla="*/ 0 w 5144"/>
              <a:gd name="T3" fmla="*/ 78140 h 694"/>
              <a:gd name="T4" fmla="*/ 19131 w 5144"/>
              <a:gd name="T5" fmla="*/ 73675 h 694"/>
              <a:gd name="T6" fmla="*/ 76526 w 5144"/>
              <a:gd name="T7" fmla="*/ 62512 h 694"/>
              <a:gd name="T8" fmla="*/ 174309 w 5144"/>
              <a:gd name="T9" fmla="*/ 46884 h 694"/>
              <a:gd name="T10" fmla="*/ 238081 w 5144"/>
              <a:gd name="T11" fmla="*/ 37954 h 694"/>
              <a:gd name="T12" fmla="*/ 312481 w 5144"/>
              <a:gd name="T13" fmla="*/ 29023 h 694"/>
              <a:gd name="T14" fmla="*/ 395384 w 5144"/>
              <a:gd name="T15" fmla="*/ 22326 h 694"/>
              <a:gd name="T16" fmla="*/ 491041 w 5144"/>
              <a:gd name="T17" fmla="*/ 15628 h 694"/>
              <a:gd name="T18" fmla="*/ 595201 w 5144"/>
              <a:gd name="T19" fmla="*/ 8930 h 694"/>
              <a:gd name="T20" fmla="*/ 712116 w 5144"/>
              <a:gd name="T21" fmla="*/ 4465 h 694"/>
              <a:gd name="T22" fmla="*/ 839659 w 5144"/>
              <a:gd name="T23" fmla="*/ 2233 h 694"/>
              <a:gd name="T24" fmla="*/ 977831 w 5144"/>
              <a:gd name="T25" fmla="*/ 0 h 694"/>
              <a:gd name="T26" fmla="*/ 1126631 w 5144"/>
              <a:gd name="T27" fmla="*/ 2233 h 694"/>
              <a:gd name="T28" fmla="*/ 1286060 w 5144"/>
              <a:gd name="T29" fmla="*/ 6698 h 694"/>
              <a:gd name="T30" fmla="*/ 1458243 w 5144"/>
              <a:gd name="T31" fmla="*/ 15628 h 694"/>
              <a:gd name="T32" fmla="*/ 1641055 w 5144"/>
              <a:gd name="T33" fmla="*/ 26791 h 694"/>
              <a:gd name="T34" fmla="*/ 1834496 w 5144"/>
              <a:gd name="T35" fmla="*/ 44651 h 694"/>
              <a:gd name="T36" fmla="*/ 2040691 w 5144"/>
              <a:gd name="T37" fmla="*/ 64744 h 694"/>
              <a:gd name="T38" fmla="*/ 2259640 w 5144"/>
              <a:gd name="T39" fmla="*/ 89303 h 694"/>
              <a:gd name="T40" fmla="*/ 2489217 w 5144"/>
              <a:gd name="T41" fmla="*/ 118326 h 694"/>
              <a:gd name="T42" fmla="*/ 2731549 w 5144"/>
              <a:gd name="T43" fmla="*/ 154047 h 694"/>
              <a:gd name="T44" fmla="*/ 2984510 w 5144"/>
              <a:gd name="T45" fmla="*/ 194233 h 694"/>
              <a:gd name="T46" fmla="*/ 3250225 w 5144"/>
              <a:gd name="T47" fmla="*/ 241117 h 694"/>
              <a:gd name="T48" fmla="*/ 3528694 w 5144"/>
              <a:gd name="T49" fmla="*/ 296931 h 694"/>
              <a:gd name="T50" fmla="*/ 3819918 w 5144"/>
              <a:gd name="T51" fmla="*/ 357210 h 694"/>
              <a:gd name="T52" fmla="*/ 4123895 w 5144"/>
              <a:gd name="T53" fmla="*/ 424187 h 694"/>
              <a:gd name="T54" fmla="*/ 4440628 w 5144"/>
              <a:gd name="T55" fmla="*/ 500095 h 694"/>
              <a:gd name="T56" fmla="*/ 4770114 w 5144"/>
              <a:gd name="T57" fmla="*/ 582699 h 694"/>
              <a:gd name="T58" fmla="*/ 5112355 w 5144"/>
              <a:gd name="T59" fmla="*/ 674235 h 694"/>
              <a:gd name="T60" fmla="*/ 5467350 w 5144"/>
              <a:gd name="T61" fmla="*/ 774700 h 694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8" name="Freeform 26"/>
          <p:cNvSpPr>
            <a:spLocks/>
          </p:cNvSpPr>
          <p:nvPr/>
        </p:nvSpPr>
        <p:spPr bwMode="hidden">
          <a:xfrm>
            <a:off x="5610225" y="4073525"/>
            <a:ext cx="3306763" cy="652463"/>
          </a:xfrm>
          <a:custGeom>
            <a:avLst/>
            <a:gdLst>
              <a:gd name="T0" fmla="*/ 0 w 3112"/>
              <a:gd name="T1" fmla="*/ 652463 h 584"/>
              <a:gd name="T2" fmla="*/ 0 w 3112"/>
              <a:gd name="T3" fmla="*/ 652463 h 584"/>
              <a:gd name="T4" fmla="*/ 95633 w 3112"/>
              <a:gd name="T5" fmla="*/ 625649 h 584"/>
              <a:gd name="T6" fmla="*/ 357028 w 3112"/>
              <a:gd name="T7" fmla="*/ 556381 h 584"/>
              <a:gd name="T8" fmla="*/ 537668 w 3112"/>
              <a:gd name="T9" fmla="*/ 509457 h 584"/>
              <a:gd name="T10" fmla="*/ 745934 w 3112"/>
              <a:gd name="T11" fmla="*/ 458065 h 584"/>
              <a:gd name="T12" fmla="*/ 977578 w 3112"/>
              <a:gd name="T13" fmla="*/ 402203 h 584"/>
              <a:gd name="T14" fmla="*/ 1226223 w 3112"/>
              <a:gd name="T15" fmla="*/ 341873 h 584"/>
              <a:gd name="T16" fmla="*/ 1489743 w 3112"/>
              <a:gd name="T17" fmla="*/ 283777 h 584"/>
              <a:gd name="T18" fmla="*/ 1759640 w 3112"/>
              <a:gd name="T19" fmla="*/ 225681 h 584"/>
              <a:gd name="T20" fmla="*/ 2035912 w 3112"/>
              <a:gd name="T21" fmla="*/ 172054 h 584"/>
              <a:gd name="T22" fmla="*/ 2310059 w 3112"/>
              <a:gd name="T23" fmla="*/ 120661 h 584"/>
              <a:gd name="T24" fmla="*/ 2446070 w 3112"/>
              <a:gd name="T25" fmla="*/ 98316 h 584"/>
              <a:gd name="T26" fmla="*/ 2577830 w 3112"/>
              <a:gd name="T27" fmla="*/ 75972 h 584"/>
              <a:gd name="T28" fmla="*/ 2709591 w 3112"/>
              <a:gd name="T29" fmla="*/ 58096 h 584"/>
              <a:gd name="T30" fmla="*/ 2837101 w 3112"/>
              <a:gd name="T31" fmla="*/ 40220 h 584"/>
              <a:gd name="T32" fmla="*/ 2962486 w 3112"/>
              <a:gd name="T33" fmla="*/ 26814 h 584"/>
              <a:gd name="T34" fmla="*/ 3081495 w 3112"/>
              <a:gd name="T35" fmla="*/ 15641 h 584"/>
              <a:gd name="T36" fmla="*/ 3196254 w 3112"/>
              <a:gd name="T37" fmla="*/ 6703 h 584"/>
              <a:gd name="T38" fmla="*/ 3306763 w 3112"/>
              <a:gd name="T39" fmla="*/ 0 h 584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prstClr val="black"/>
              </a:solidFill>
              <a:cs typeface="Arial" charset="0"/>
            </a:endParaRPr>
          </a:p>
        </p:txBody>
      </p:sp>
      <p:sp useBgFill="1">
        <p:nvSpPr>
          <p:cNvPr id="9" name="Freeform 10"/>
          <p:cNvSpPr>
            <a:spLocks/>
          </p:cNvSpPr>
          <p:nvPr/>
        </p:nvSpPr>
        <p:spPr bwMode="hidden">
          <a:xfrm>
            <a:off x="211138" y="4059238"/>
            <a:ext cx="8723312" cy="1328737"/>
          </a:xfrm>
          <a:custGeom>
            <a:avLst/>
            <a:gdLst>
              <a:gd name="T0" fmla="*/ 8719055 w 8196"/>
              <a:gd name="T1" fmla="*/ 570733 h 1192"/>
              <a:gd name="T2" fmla="*/ 8557275 w 8196"/>
              <a:gd name="T3" fmla="*/ 635386 h 1192"/>
              <a:gd name="T4" fmla="*/ 8384853 w 8196"/>
              <a:gd name="T5" fmla="*/ 691122 h 1192"/>
              <a:gd name="T6" fmla="*/ 8201787 w 8196"/>
              <a:gd name="T7" fmla="*/ 742398 h 1192"/>
              <a:gd name="T8" fmla="*/ 8005948 w 8196"/>
              <a:gd name="T9" fmla="*/ 782528 h 1192"/>
              <a:gd name="T10" fmla="*/ 7793081 w 8196"/>
              <a:gd name="T11" fmla="*/ 813740 h 1192"/>
              <a:gd name="T12" fmla="*/ 7563184 w 8196"/>
              <a:gd name="T13" fmla="*/ 836034 h 1192"/>
              <a:gd name="T14" fmla="*/ 7314129 w 8196"/>
              <a:gd name="T15" fmla="*/ 849411 h 1192"/>
              <a:gd name="T16" fmla="*/ 7043787 w 8196"/>
              <a:gd name="T17" fmla="*/ 847181 h 1192"/>
              <a:gd name="T18" fmla="*/ 6750030 w 8196"/>
              <a:gd name="T19" fmla="*/ 836034 h 1192"/>
              <a:gd name="T20" fmla="*/ 6430729 w 8196"/>
              <a:gd name="T21" fmla="*/ 809281 h 1192"/>
              <a:gd name="T22" fmla="*/ 6083754 w 8196"/>
              <a:gd name="T23" fmla="*/ 769151 h 1192"/>
              <a:gd name="T24" fmla="*/ 5709108 w 8196"/>
              <a:gd name="T25" fmla="*/ 715645 h 1192"/>
              <a:gd name="T26" fmla="*/ 5302531 w 8196"/>
              <a:gd name="T27" fmla="*/ 644304 h 1192"/>
              <a:gd name="T28" fmla="*/ 4861895 w 8196"/>
              <a:gd name="T29" fmla="*/ 557356 h 1192"/>
              <a:gd name="T30" fmla="*/ 4387200 w 8196"/>
              <a:gd name="T31" fmla="*/ 452573 h 1192"/>
              <a:gd name="T32" fmla="*/ 3874189 w 8196"/>
              <a:gd name="T33" fmla="*/ 329955 h 1192"/>
              <a:gd name="T34" fmla="*/ 3614491 w 8196"/>
              <a:gd name="T35" fmla="*/ 267531 h 1192"/>
              <a:gd name="T36" fmla="*/ 3122767 w 8196"/>
              <a:gd name="T37" fmla="*/ 164977 h 1192"/>
              <a:gd name="T38" fmla="*/ 2673616 w 8196"/>
              <a:gd name="T39" fmla="*/ 91406 h 1192"/>
              <a:gd name="T40" fmla="*/ 2262782 w 8196"/>
              <a:gd name="T41" fmla="*/ 40130 h 1192"/>
              <a:gd name="T42" fmla="*/ 1890264 w 8196"/>
              <a:gd name="T43" fmla="*/ 11147 h 1192"/>
              <a:gd name="T44" fmla="*/ 1556062 w 8196"/>
              <a:gd name="T45" fmla="*/ 0 h 1192"/>
              <a:gd name="T46" fmla="*/ 1258047 w 8196"/>
              <a:gd name="T47" fmla="*/ 4459 h 1192"/>
              <a:gd name="T48" fmla="*/ 994091 w 8196"/>
              <a:gd name="T49" fmla="*/ 22294 h 1192"/>
              <a:gd name="T50" fmla="*/ 762066 w 8196"/>
              <a:gd name="T51" fmla="*/ 49047 h 1192"/>
              <a:gd name="T52" fmla="*/ 564099 w 8196"/>
              <a:gd name="T53" fmla="*/ 82489 h 1192"/>
              <a:gd name="T54" fmla="*/ 398062 w 8196"/>
              <a:gd name="T55" fmla="*/ 120389 h 1192"/>
              <a:gd name="T56" fmla="*/ 263956 w 8196"/>
              <a:gd name="T57" fmla="*/ 160519 h 1192"/>
              <a:gd name="T58" fmla="*/ 157522 w 8196"/>
              <a:gd name="T59" fmla="*/ 196189 h 1192"/>
              <a:gd name="T60" fmla="*/ 51088 w 8196"/>
              <a:gd name="T61" fmla="*/ 240778 h 1192"/>
              <a:gd name="T62" fmla="*/ 0 w 8196"/>
              <a:gd name="T63" fmla="*/ 267531 h 1192"/>
              <a:gd name="T64" fmla="*/ 8719055 w 8196"/>
              <a:gd name="T65" fmla="*/ 1328737 h 1192"/>
              <a:gd name="T66" fmla="*/ 8723312 w 8196"/>
              <a:gd name="T67" fmla="*/ 1322049 h 1192"/>
              <a:gd name="T68" fmla="*/ 8723312 w 8196"/>
              <a:gd name="T69" fmla="*/ 568503 h 1192"/>
              <a:gd name="T70" fmla="*/ 8719055 w 8196"/>
              <a:gd name="T71" fmla="*/ 570733 h 1192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510"/>
                </a:lnTo>
                <a:lnTo>
                  <a:pt x="8192" y="512"/>
                </a:lnTo>
                <a:close/>
              </a:path>
            </a:pathLst>
          </a:custGeo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77F53D-F2D2-4E5F-A374-0D9D1C00FF6A}" type="datetimeFigureOut">
              <a:rPr lang="ru-RU">
                <a:solidFill>
                  <a:srgbClr val="073E87"/>
                </a:solidFill>
              </a:rPr>
              <a:pPr>
                <a:defRPr/>
              </a:pPr>
              <a:t>22.11.2013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73E87"/>
              </a:solidFill>
            </a:endParaRP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093CA7-928A-4683-BB11-369F8EB974A8}" type="slidenum">
              <a:rPr lang="ru-RU">
                <a:solidFill>
                  <a:srgbClr val="073E87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78013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E36341-2154-4412-BCFB-E5EB31F230D3}" type="datetimeFigureOut">
              <a:rPr lang="ru-RU">
                <a:solidFill>
                  <a:srgbClr val="073E87"/>
                </a:solidFill>
              </a:rPr>
              <a:pPr>
                <a:defRPr/>
              </a:pPr>
              <a:t>22.11.2013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73E87"/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EFEBBD-6AA8-4D21-A10D-1D366058BE03}" type="slidenum">
              <a:rPr lang="ru-RU">
                <a:solidFill>
                  <a:srgbClr val="073E87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735761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67C4C1-677B-4195-9328-ADC661805A5F}" type="datetimeFigureOut">
              <a:rPr lang="ru-RU">
                <a:solidFill>
                  <a:srgbClr val="073E87"/>
                </a:solidFill>
              </a:rPr>
              <a:pPr>
                <a:defRPr/>
              </a:pPr>
              <a:t>22.11.2013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73E87"/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09BCA6-00CF-4A8F-A178-FE34A412F7CC}" type="slidenum">
              <a:rPr lang="ru-RU">
                <a:solidFill>
                  <a:srgbClr val="073E87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572988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19FCD3-9D1B-4E09-BBE5-1F273E0F7C51}" type="datetimeFigureOut">
              <a:rPr lang="ru-RU">
                <a:solidFill>
                  <a:srgbClr val="073E87"/>
                </a:solidFill>
              </a:rPr>
              <a:pPr>
                <a:defRPr/>
              </a:pPr>
              <a:t>22.11.2013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1D868A-82AE-450D-A873-AB8E5EF2622D}" type="slidenum">
              <a:rPr lang="ru-RU">
                <a:solidFill>
                  <a:srgbClr val="073E87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408540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1"/>
          <p:cNvSpPr/>
          <p:nvPr/>
        </p:nvSpPr>
        <p:spPr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3" name="Group 5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0325"/>
            <a:chOff x="-3905251" y="4294188"/>
            <a:chExt cx="13027839" cy="1892300"/>
          </a:xfrm>
        </p:grpSpPr>
        <p:sp>
          <p:nvSpPr>
            <p:cNvPr id="4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>
                <a:gd name="T0" fmla="*/ 4286250 w 2706"/>
                <a:gd name="T1" fmla="*/ 0 h 640"/>
                <a:gd name="T2" fmla="*/ 4286250 w 2706"/>
                <a:gd name="T3" fmla="*/ 0 h 640"/>
                <a:gd name="T4" fmla="*/ 4105275 w 2706"/>
                <a:gd name="T5" fmla="*/ 28575 h 640"/>
                <a:gd name="T6" fmla="*/ 3921125 w 2706"/>
                <a:gd name="T7" fmla="*/ 60325 h 640"/>
                <a:gd name="T8" fmla="*/ 3733800 w 2706"/>
                <a:gd name="T9" fmla="*/ 95250 h 640"/>
                <a:gd name="T10" fmla="*/ 3540125 w 2706"/>
                <a:gd name="T11" fmla="*/ 130175 h 640"/>
                <a:gd name="T12" fmla="*/ 3343275 w 2706"/>
                <a:gd name="T13" fmla="*/ 171450 h 640"/>
                <a:gd name="T14" fmla="*/ 3140075 w 2706"/>
                <a:gd name="T15" fmla="*/ 212725 h 640"/>
                <a:gd name="T16" fmla="*/ 2933700 w 2706"/>
                <a:gd name="T17" fmla="*/ 260350 h 640"/>
                <a:gd name="T18" fmla="*/ 2720975 w 2706"/>
                <a:gd name="T19" fmla="*/ 307975 h 640"/>
                <a:gd name="T20" fmla="*/ 2720975 w 2706"/>
                <a:gd name="T21" fmla="*/ 307975 h 640"/>
                <a:gd name="T22" fmla="*/ 2336800 w 2706"/>
                <a:gd name="T23" fmla="*/ 400050 h 640"/>
                <a:gd name="T24" fmla="*/ 1962150 w 2706"/>
                <a:gd name="T25" fmla="*/ 482600 h 640"/>
                <a:gd name="T26" fmla="*/ 1603375 w 2706"/>
                <a:gd name="T27" fmla="*/ 558800 h 640"/>
                <a:gd name="T28" fmla="*/ 1257300 w 2706"/>
                <a:gd name="T29" fmla="*/ 631825 h 640"/>
                <a:gd name="T30" fmla="*/ 927100 w 2706"/>
                <a:gd name="T31" fmla="*/ 695325 h 640"/>
                <a:gd name="T32" fmla="*/ 606425 w 2706"/>
                <a:gd name="T33" fmla="*/ 752475 h 640"/>
                <a:gd name="T34" fmla="*/ 298450 w 2706"/>
                <a:gd name="T35" fmla="*/ 806450 h 640"/>
                <a:gd name="T36" fmla="*/ 0 w 2706"/>
                <a:gd name="T37" fmla="*/ 854075 h 640"/>
                <a:gd name="T38" fmla="*/ 0 w 2706"/>
                <a:gd name="T39" fmla="*/ 854075 h 640"/>
                <a:gd name="T40" fmla="*/ 206375 w 2706"/>
                <a:gd name="T41" fmla="*/ 882650 h 640"/>
                <a:gd name="T42" fmla="*/ 403225 w 2706"/>
                <a:gd name="T43" fmla="*/ 908050 h 640"/>
                <a:gd name="T44" fmla="*/ 593725 w 2706"/>
                <a:gd name="T45" fmla="*/ 930275 h 640"/>
                <a:gd name="T46" fmla="*/ 781050 w 2706"/>
                <a:gd name="T47" fmla="*/ 949325 h 640"/>
                <a:gd name="T48" fmla="*/ 962025 w 2706"/>
                <a:gd name="T49" fmla="*/ 968375 h 640"/>
                <a:gd name="T50" fmla="*/ 1136650 w 2706"/>
                <a:gd name="T51" fmla="*/ 981075 h 640"/>
                <a:gd name="T52" fmla="*/ 1304925 w 2706"/>
                <a:gd name="T53" fmla="*/ 993775 h 640"/>
                <a:gd name="T54" fmla="*/ 1470025 w 2706"/>
                <a:gd name="T55" fmla="*/ 1003300 h 640"/>
                <a:gd name="T56" fmla="*/ 1631950 w 2706"/>
                <a:gd name="T57" fmla="*/ 1009650 h 640"/>
                <a:gd name="T58" fmla="*/ 1787525 w 2706"/>
                <a:gd name="T59" fmla="*/ 1012825 h 640"/>
                <a:gd name="T60" fmla="*/ 1936750 w 2706"/>
                <a:gd name="T61" fmla="*/ 1016000 h 640"/>
                <a:gd name="T62" fmla="*/ 2082800 w 2706"/>
                <a:gd name="T63" fmla="*/ 1016000 h 640"/>
                <a:gd name="T64" fmla="*/ 2225675 w 2706"/>
                <a:gd name="T65" fmla="*/ 1012825 h 640"/>
                <a:gd name="T66" fmla="*/ 2365375 w 2706"/>
                <a:gd name="T67" fmla="*/ 1009650 h 640"/>
                <a:gd name="T68" fmla="*/ 2498725 w 2706"/>
                <a:gd name="T69" fmla="*/ 1003300 h 640"/>
                <a:gd name="T70" fmla="*/ 2628900 w 2706"/>
                <a:gd name="T71" fmla="*/ 993775 h 640"/>
                <a:gd name="T72" fmla="*/ 2752725 w 2706"/>
                <a:gd name="T73" fmla="*/ 984250 h 640"/>
                <a:gd name="T74" fmla="*/ 2876550 w 2706"/>
                <a:gd name="T75" fmla="*/ 971550 h 640"/>
                <a:gd name="T76" fmla="*/ 2994025 w 2706"/>
                <a:gd name="T77" fmla="*/ 955675 h 640"/>
                <a:gd name="T78" fmla="*/ 3111500 w 2706"/>
                <a:gd name="T79" fmla="*/ 939800 h 640"/>
                <a:gd name="T80" fmla="*/ 3222625 w 2706"/>
                <a:gd name="T81" fmla="*/ 920750 h 640"/>
                <a:gd name="T82" fmla="*/ 3333750 w 2706"/>
                <a:gd name="T83" fmla="*/ 901700 h 640"/>
                <a:gd name="T84" fmla="*/ 3438525 w 2706"/>
                <a:gd name="T85" fmla="*/ 879475 h 640"/>
                <a:gd name="T86" fmla="*/ 3543300 w 2706"/>
                <a:gd name="T87" fmla="*/ 857250 h 640"/>
                <a:gd name="T88" fmla="*/ 3644900 w 2706"/>
                <a:gd name="T89" fmla="*/ 831850 h 640"/>
                <a:gd name="T90" fmla="*/ 3743325 w 2706"/>
                <a:gd name="T91" fmla="*/ 806450 h 640"/>
                <a:gd name="T92" fmla="*/ 3838575 w 2706"/>
                <a:gd name="T93" fmla="*/ 777875 h 640"/>
                <a:gd name="T94" fmla="*/ 3933825 w 2706"/>
                <a:gd name="T95" fmla="*/ 749300 h 640"/>
                <a:gd name="T96" fmla="*/ 4114800 w 2706"/>
                <a:gd name="T97" fmla="*/ 685800 h 640"/>
                <a:gd name="T98" fmla="*/ 4289425 w 2706"/>
                <a:gd name="T99" fmla="*/ 619125 h 640"/>
                <a:gd name="T100" fmla="*/ 4289425 w 2706"/>
                <a:gd name="T101" fmla="*/ 619125 h 640"/>
                <a:gd name="T102" fmla="*/ 4295775 w 2706"/>
                <a:gd name="T103" fmla="*/ 615950 h 640"/>
                <a:gd name="T104" fmla="*/ 4295775 w 2706"/>
                <a:gd name="T105" fmla="*/ 615950 h 640"/>
                <a:gd name="T106" fmla="*/ 4295775 w 2706"/>
                <a:gd name="T107" fmla="*/ 0 h 640"/>
                <a:gd name="T108" fmla="*/ 4295775 w 2706"/>
                <a:gd name="T109" fmla="*/ 0 h 640"/>
                <a:gd name="T110" fmla="*/ 4286250 w 2706"/>
                <a:gd name="T111" fmla="*/ 0 h 640"/>
                <a:gd name="T112" fmla="*/ 4286250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prstClr val="black"/>
                </a:solidFill>
                <a:cs typeface="Arial" charset="0"/>
              </a:endParaRPr>
            </a:p>
          </p:txBody>
        </p:sp>
        <p:sp>
          <p:nvSpPr>
            <p:cNvPr id="5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>
                <a:gd name="T0" fmla="*/ 8280401 w 5216"/>
                <a:gd name="T1" fmla="*/ 1133475 h 762"/>
                <a:gd name="T2" fmla="*/ 7912101 w 5216"/>
                <a:gd name="T3" fmla="*/ 1089025 h 762"/>
                <a:gd name="T4" fmla="*/ 7108826 w 5216"/>
                <a:gd name="T5" fmla="*/ 968375 h 762"/>
                <a:gd name="T6" fmla="*/ 6213476 w 5216"/>
                <a:gd name="T7" fmla="*/ 806450 h 762"/>
                <a:gd name="T8" fmla="*/ 5216526 w 5216"/>
                <a:gd name="T9" fmla="*/ 593725 h 762"/>
                <a:gd name="T10" fmla="*/ 4676776 w 5216"/>
                <a:gd name="T11" fmla="*/ 469900 h 762"/>
                <a:gd name="T12" fmla="*/ 4257676 w 5216"/>
                <a:gd name="T13" fmla="*/ 374650 h 762"/>
                <a:gd name="T14" fmla="*/ 3857625 w 5216"/>
                <a:gd name="T15" fmla="*/ 292100 h 762"/>
                <a:gd name="T16" fmla="*/ 3476625 w 5216"/>
                <a:gd name="T17" fmla="*/ 222250 h 762"/>
                <a:gd name="T18" fmla="*/ 3111500 w 5216"/>
                <a:gd name="T19" fmla="*/ 161925 h 762"/>
                <a:gd name="T20" fmla="*/ 2762250 w 5216"/>
                <a:gd name="T21" fmla="*/ 114300 h 762"/>
                <a:gd name="T22" fmla="*/ 2117725 w 5216"/>
                <a:gd name="T23" fmla="*/ 44450 h 762"/>
                <a:gd name="T24" fmla="*/ 1539875 w 5216"/>
                <a:gd name="T25" fmla="*/ 6350 h 762"/>
                <a:gd name="T26" fmla="*/ 1022350 w 5216"/>
                <a:gd name="T27" fmla="*/ 0 h 762"/>
                <a:gd name="T28" fmla="*/ 568325 w 5216"/>
                <a:gd name="T29" fmla="*/ 15875 h 762"/>
                <a:gd name="T30" fmla="*/ 174625 w 5216"/>
                <a:gd name="T31" fmla="*/ 50800 h 762"/>
                <a:gd name="T32" fmla="*/ 0 w 5216"/>
                <a:gd name="T33" fmla="*/ 76200 h 762"/>
                <a:gd name="T34" fmla="*/ 498475 w 5216"/>
                <a:gd name="T35" fmla="*/ 136525 h 762"/>
                <a:gd name="T36" fmla="*/ 1035050 w 5216"/>
                <a:gd name="T37" fmla="*/ 222250 h 762"/>
                <a:gd name="T38" fmla="*/ 1609725 w 5216"/>
                <a:gd name="T39" fmla="*/ 333375 h 762"/>
                <a:gd name="T40" fmla="*/ 2225675 w 5216"/>
                <a:gd name="T41" fmla="*/ 469900 h 762"/>
                <a:gd name="T42" fmla="*/ 2787650 w 5216"/>
                <a:gd name="T43" fmla="*/ 600075 h 762"/>
                <a:gd name="T44" fmla="*/ 3822700 w 5216"/>
                <a:gd name="T45" fmla="*/ 819150 h 762"/>
                <a:gd name="T46" fmla="*/ 4298951 w 5216"/>
                <a:gd name="T47" fmla="*/ 908050 h 762"/>
                <a:gd name="T48" fmla="*/ 4749801 w 5216"/>
                <a:gd name="T49" fmla="*/ 984250 h 762"/>
                <a:gd name="T50" fmla="*/ 5175251 w 5216"/>
                <a:gd name="T51" fmla="*/ 1050925 h 762"/>
                <a:gd name="T52" fmla="*/ 5575301 w 5216"/>
                <a:gd name="T53" fmla="*/ 1101725 h 762"/>
                <a:gd name="T54" fmla="*/ 5953126 w 5216"/>
                <a:gd name="T55" fmla="*/ 1146175 h 762"/>
                <a:gd name="T56" fmla="*/ 6308726 w 5216"/>
                <a:gd name="T57" fmla="*/ 1174750 h 762"/>
                <a:gd name="T58" fmla="*/ 6642101 w 5216"/>
                <a:gd name="T59" fmla="*/ 1196975 h 762"/>
                <a:gd name="T60" fmla="*/ 6959601 w 5216"/>
                <a:gd name="T61" fmla="*/ 1209675 h 762"/>
                <a:gd name="T62" fmla="*/ 7254876 w 5216"/>
                <a:gd name="T63" fmla="*/ 1209675 h 762"/>
                <a:gd name="T64" fmla="*/ 7534276 w 5216"/>
                <a:gd name="T65" fmla="*/ 1203325 h 762"/>
                <a:gd name="T66" fmla="*/ 7797801 w 5216"/>
                <a:gd name="T67" fmla="*/ 1187450 h 762"/>
                <a:gd name="T68" fmla="*/ 8045451 w 5216"/>
                <a:gd name="T69" fmla="*/ 1162050 h 762"/>
                <a:gd name="T70" fmla="*/ 8280401 w 5216"/>
                <a:gd name="T71" fmla="*/ 1133475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prstClr val="black"/>
                </a:solidFill>
                <a:cs typeface="Arial" charset="0"/>
              </a:endParaRPr>
            </a:p>
          </p:txBody>
        </p:sp>
        <p:sp>
          <p:nvSpPr>
            <p:cNvPr id="6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>
                <a:gd name="T0" fmla="*/ 0 w 5144"/>
                <a:gd name="T1" fmla="*/ 111125 h 694"/>
                <a:gd name="T2" fmla="*/ 0 w 5144"/>
                <a:gd name="T3" fmla="*/ 111125 h 694"/>
                <a:gd name="T4" fmla="*/ 28575 w 5144"/>
                <a:gd name="T5" fmla="*/ 104775 h 694"/>
                <a:gd name="T6" fmla="*/ 114300 w 5144"/>
                <a:gd name="T7" fmla="*/ 88900 h 694"/>
                <a:gd name="T8" fmla="*/ 260350 w 5144"/>
                <a:gd name="T9" fmla="*/ 66675 h 694"/>
                <a:gd name="T10" fmla="*/ 355600 w 5144"/>
                <a:gd name="T11" fmla="*/ 53975 h 694"/>
                <a:gd name="T12" fmla="*/ 466725 w 5144"/>
                <a:gd name="T13" fmla="*/ 41275 h 694"/>
                <a:gd name="T14" fmla="*/ 590550 w 5144"/>
                <a:gd name="T15" fmla="*/ 31750 h 694"/>
                <a:gd name="T16" fmla="*/ 733425 w 5144"/>
                <a:gd name="T17" fmla="*/ 22225 h 694"/>
                <a:gd name="T18" fmla="*/ 889000 w 5144"/>
                <a:gd name="T19" fmla="*/ 12700 h 694"/>
                <a:gd name="T20" fmla="*/ 1063625 w 5144"/>
                <a:gd name="T21" fmla="*/ 6350 h 694"/>
                <a:gd name="T22" fmla="*/ 1254125 w 5144"/>
                <a:gd name="T23" fmla="*/ 3175 h 694"/>
                <a:gd name="T24" fmla="*/ 1460500 w 5144"/>
                <a:gd name="T25" fmla="*/ 0 h 694"/>
                <a:gd name="T26" fmla="*/ 1682750 w 5144"/>
                <a:gd name="T27" fmla="*/ 3175 h 694"/>
                <a:gd name="T28" fmla="*/ 1920875 w 5144"/>
                <a:gd name="T29" fmla="*/ 9525 h 694"/>
                <a:gd name="T30" fmla="*/ 2178050 w 5144"/>
                <a:gd name="T31" fmla="*/ 22225 h 694"/>
                <a:gd name="T32" fmla="*/ 2451100 w 5144"/>
                <a:gd name="T33" fmla="*/ 38100 h 694"/>
                <a:gd name="T34" fmla="*/ 2740025 w 5144"/>
                <a:gd name="T35" fmla="*/ 63500 h 694"/>
                <a:gd name="T36" fmla="*/ 3048000 w 5144"/>
                <a:gd name="T37" fmla="*/ 92075 h 694"/>
                <a:gd name="T38" fmla="*/ 3375025 w 5144"/>
                <a:gd name="T39" fmla="*/ 127000 h 694"/>
                <a:gd name="T40" fmla="*/ 3717925 w 5144"/>
                <a:gd name="T41" fmla="*/ 168275 h 694"/>
                <a:gd name="T42" fmla="*/ 4079875 w 5144"/>
                <a:gd name="T43" fmla="*/ 219075 h 694"/>
                <a:gd name="T44" fmla="*/ 4457700 w 5144"/>
                <a:gd name="T45" fmla="*/ 276225 h 694"/>
                <a:gd name="T46" fmla="*/ 4854575 w 5144"/>
                <a:gd name="T47" fmla="*/ 342900 h 694"/>
                <a:gd name="T48" fmla="*/ 5270500 w 5144"/>
                <a:gd name="T49" fmla="*/ 422275 h 694"/>
                <a:gd name="T50" fmla="*/ 5705475 w 5144"/>
                <a:gd name="T51" fmla="*/ 508000 h 694"/>
                <a:gd name="T52" fmla="*/ 6159500 w 5144"/>
                <a:gd name="T53" fmla="*/ 603250 h 694"/>
                <a:gd name="T54" fmla="*/ 6632575 w 5144"/>
                <a:gd name="T55" fmla="*/ 711200 h 694"/>
                <a:gd name="T56" fmla="*/ 7124700 w 5144"/>
                <a:gd name="T57" fmla="*/ 828675 h 694"/>
                <a:gd name="T58" fmla="*/ 7635875 w 5144"/>
                <a:gd name="T59" fmla="*/ 958850 h 694"/>
                <a:gd name="T60" fmla="*/ 8166100 w 5144"/>
                <a:gd name="T61" fmla="*/ 1101725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prstClr val="black"/>
                </a:solidFill>
                <a:cs typeface="Arial" charset="0"/>
              </a:endParaRPr>
            </a:p>
          </p:txBody>
        </p:sp>
        <p:sp>
          <p:nvSpPr>
            <p:cNvPr id="7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>
                <a:gd name="T0" fmla="*/ 0 w 3112"/>
                <a:gd name="T1" fmla="*/ 927100 h 584"/>
                <a:gd name="T2" fmla="*/ 0 w 3112"/>
                <a:gd name="T3" fmla="*/ 927100 h 584"/>
                <a:gd name="T4" fmla="*/ 142875 w 3112"/>
                <a:gd name="T5" fmla="*/ 889000 h 584"/>
                <a:gd name="T6" fmla="*/ 533400 w 3112"/>
                <a:gd name="T7" fmla="*/ 790575 h 584"/>
                <a:gd name="T8" fmla="*/ 803275 w 3112"/>
                <a:gd name="T9" fmla="*/ 723900 h 584"/>
                <a:gd name="T10" fmla="*/ 1114425 w 3112"/>
                <a:gd name="T11" fmla="*/ 650875 h 584"/>
                <a:gd name="T12" fmla="*/ 1460500 w 3112"/>
                <a:gd name="T13" fmla="*/ 571500 h 584"/>
                <a:gd name="T14" fmla="*/ 1831975 w 3112"/>
                <a:gd name="T15" fmla="*/ 485775 h 584"/>
                <a:gd name="T16" fmla="*/ 2225675 w 3112"/>
                <a:gd name="T17" fmla="*/ 403225 h 584"/>
                <a:gd name="T18" fmla="*/ 2628900 w 3112"/>
                <a:gd name="T19" fmla="*/ 320675 h 584"/>
                <a:gd name="T20" fmla="*/ 3041650 w 3112"/>
                <a:gd name="T21" fmla="*/ 244475 h 584"/>
                <a:gd name="T22" fmla="*/ 3451225 w 3112"/>
                <a:gd name="T23" fmla="*/ 171450 h 584"/>
                <a:gd name="T24" fmla="*/ 3654425 w 3112"/>
                <a:gd name="T25" fmla="*/ 139700 h 584"/>
                <a:gd name="T26" fmla="*/ 3851275 w 3112"/>
                <a:gd name="T27" fmla="*/ 107950 h 584"/>
                <a:gd name="T28" fmla="*/ 4048125 w 3112"/>
                <a:gd name="T29" fmla="*/ 82550 h 584"/>
                <a:gd name="T30" fmla="*/ 4238625 w 3112"/>
                <a:gd name="T31" fmla="*/ 57150 h 584"/>
                <a:gd name="T32" fmla="*/ 4425950 w 3112"/>
                <a:gd name="T33" fmla="*/ 38100 h 584"/>
                <a:gd name="T34" fmla="*/ 4603750 w 3112"/>
                <a:gd name="T35" fmla="*/ 22225 h 584"/>
                <a:gd name="T36" fmla="*/ 4775200 w 3112"/>
                <a:gd name="T37" fmla="*/ 9525 h 584"/>
                <a:gd name="T38" fmla="*/ 4940300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prstClr val="black"/>
                </a:solidFill>
                <a:cs typeface="Arial" charset="0"/>
              </a:endParaRPr>
            </a:p>
          </p:txBody>
        </p:sp>
        <p:sp useBgFill="1">
          <p:nvSpPr>
            <p:cNvPr id="8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>
                <a:gd name="T0" fmla="*/ 13021481 w 8196"/>
                <a:gd name="T1" fmla="*/ 812800 h 1192"/>
                <a:gd name="T2" fmla="*/ 12779871 w 8196"/>
                <a:gd name="T3" fmla="*/ 904875 h 1192"/>
                <a:gd name="T4" fmla="*/ 12522366 w 8196"/>
                <a:gd name="T5" fmla="*/ 984250 h 1192"/>
                <a:gd name="T6" fmla="*/ 12248966 w 8196"/>
                <a:gd name="T7" fmla="*/ 1057275 h 1192"/>
                <a:gd name="T8" fmla="*/ 11956492 w 8196"/>
                <a:gd name="T9" fmla="*/ 1114425 h 1192"/>
                <a:gd name="T10" fmla="*/ 11638584 w 8196"/>
                <a:gd name="T11" fmla="*/ 1158875 h 1192"/>
                <a:gd name="T12" fmla="*/ 11295245 w 8196"/>
                <a:gd name="T13" fmla="*/ 1190625 h 1192"/>
                <a:gd name="T14" fmla="*/ 10923293 w 8196"/>
                <a:gd name="T15" fmla="*/ 1209675 h 1192"/>
                <a:gd name="T16" fmla="*/ 10519551 w 8196"/>
                <a:gd name="T17" fmla="*/ 1206500 h 1192"/>
                <a:gd name="T18" fmla="*/ 10080839 w 8196"/>
                <a:gd name="T19" fmla="*/ 1190625 h 1192"/>
                <a:gd name="T20" fmla="*/ 9603978 w 8196"/>
                <a:gd name="T21" fmla="*/ 1152525 h 1192"/>
                <a:gd name="T22" fmla="*/ 9085789 w 8196"/>
                <a:gd name="T23" fmla="*/ 1095375 h 1192"/>
                <a:gd name="T24" fmla="*/ 8526272 w 8196"/>
                <a:gd name="T25" fmla="*/ 1019175 h 1192"/>
                <a:gd name="T26" fmla="*/ 7919070 w 8196"/>
                <a:gd name="T27" fmla="*/ 917575 h 1192"/>
                <a:gd name="T28" fmla="*/ 7261002 w 8196"/>
                <a:gd name="T29" fmla="*/ 793750 h 1192"/>
                <a:gd name="T30" fmla="*/ 6552068 w 8196"/>
                <a:gd name="T31" fmla="*/ 644525 h 1192"/>
                <a:gd name="T32" fmla="*/ 5785912 w 8196"/>
                <a:gd name="T33" fmla="*/ 469900 h 1192"/>
                <a:gd name="T34" fmla="*/ 5398065 w 8196"/>
                <a:gd name="T35" fmla="*/ 381000 h 1192"/>
                <a:gd name="T36" fmla="*/ 4663699 w 8196"/>
                <a:gd name="T37" fmla="*/ 234950 h 1192"/>
                <a:gd name="T38" fmla="*/ 3992915 w 8196"/>
                <a:gd name="T39" fmla="*/ 130175 h 1192"/>
                <a:gd name="T40" fmla="*/ 3379354 w 8196"/>
                <a:gd name="T41" fmla="*/ 57150 h 1192"/>
                <a:gd name="T42" fmla="*/ 2823016 w 8196"/>
                <a:gd name="T43" fmla="*/ 15875 h 1192"/>
                <a:gd name="T44" fmla="*/ 2323902 w 8196"/>
                <a:gd name="T45" fmla="*/ 0 h 1192"/>
                <a:gd name="T46" fmla="*/ 1878832 w 8196"/>
                <a:gd name="T47" fmla="*/ 6350 h 1192"/>
                <a:gd name="T48" fmla="*/ 1484627 w 8196"/>
                <a:gd name="T49" fmla="*/ 31750 h 1192"/>
                <a:gd name="T50" fmla="*/ 1138108 w 8196"/>
                <a:gd name="T51" fmla="*/ 69850 h 1192"/>
                <a:gd name="T52" fmla="*/ 842454 w 8196"/>
                <a:gd name="T53" fmla="*/ 117475 h 1192"/>
                <a:gd name="T54" fmla="*/ 594487 w 8196"/>
                <a:gd name="T55" fmla="*/ 171450 h 1192"/>
                <a:gd name="T56" fmla="*/ 394205 w 8196"/>
                <a:gd name="T57" fmla="*/ 228600 h 1192"/>
                <a:gd name="T58" fmla="*/ 235251 w 8196"/>
                <a:gd name="T59" fmla="*/ 279400 h 1192"/>
                <a:gd name="T60" fmla="*/ 76298 w 8196"/>
                <a:gd name="T61" fmla="*/ 342900 h 1192"/>
                <a:gd name="T62" fmla="*/ 0 w 8196"/>
                <a:gd name="T63" fmla="*/ 381000 h 1192"/>
                <a:gd name="T64" fmla="*/ 13021481 w 8196"/>
                <a:gd name="T65" fmla="*/ 1892300 h 1192"/>
                <a:gd name="T66" fmla="*/ 13027839 w 8196"/>
                <a:gd name="T67" fmla="*/ 1882775 h 1192"/>
                <a:gd name="T68" fmla="*/ 13027839 w 8196"/>
                <a:gd name="T69" fmla="*/ 809625 h 1192"/>
                <a:gd name="T70" fmla="*/ 13021481 w 8196"/>
                <a:gd name="T71" fmla="*/ 812800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prstClr val="black"/>
                </a:solidFill>
                <a:cs typeface="Arial" charset="0"/>
              </a:endParaRPr>
            </a:p>
          </p:txBody>
        </p:sp>
      </p:grpSp>
      <p:sp>
        <p:nvSpPr>
          <p:cNvPr id="9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4BCD09-146C-490E-B9C4-5C7B0E02F35A}" type="datetimeFigureOut">
              <a:rPr lang="ru-RU">
                <a:solidFill>
                  <a:srgbClr val="073E87"/>
                </a:solidFill>
              </a:rPr>
              <a:pPr>
                <a:defRPr/>
              </a:pPr>
              <a:t>22.11.2013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73E87"/>
              </a:solidFill>
            </a:endParaRPr>
          </a:p>
        </p:txBody>
      </p:sp>
      <p:sp>
        <p:nvSpPr>
          <p:cNvPr id="11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315766-FBC9-4E77-B3C3-C9B1F43916D7}" type="slidenum">
              <a:rPr lang="ru-RU">
                <a:solidFill>
                  <a:srgbClr val="073E87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870326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4"/>
          <p:cNvSpPr/>
          <p:nvPr/>
        </p:nvSpPr>
        <p:spPr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6" name="Group 23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>
                <a:gd name="T0" fmla="*/ 4286250 w 2706"/>
                <a:gd name="T1" fmla="*/ 0 h 640"/>
                <a:gd name="T2" fmla="*/ 4286250 w 2706"/>
                <a:gd name="T3" fmla="*/ 0 h 640"/>
                <a:gd name="T4" fmla="*/ 4105275 w 2706"/>
                <a:gd name="T5" fmla="*/ 28575 h 640"/>
                <a:gd name="T6" fmla="*/ 3921125 w 2706"/>
                <a:gd name="T7" fmla="*/ 60325 h 640"/>
                <a:gd name="T8" fmla="*/ 3733800 w 2706"/>
                <a:gd name="T9" fmla="*/ 95250 h 640"/>
                <a:gd name="T10" fmla="*/ 3540125 w 2706"/>
                <a:gd name="T11" fmla="*/ 130175 h 640"/>
                <a:gd name="T12" fmla="*/ 3343275 w 2706"/>
                <a:gd name="T13" fmla="*/ 171450 h 640"/>
                <a:gd name="T14" fmla="*/ 3140075 w 2706"/>
                <a:gd name="T15" fmla="*/ 212725 h 640"/>
                <a:gd name="T16" fmla="*/ 2933700 w 2706"/>
                <a:gd name="T17" fmla="*/ 260350 h 640"/>
                <a:gd name="T18" fmla="*/ 2720975 w 2706"/>
                <a:gd name="T19" fmla="*/ 307975 h 640"/>
                <a:gd name="T20" fmla="*/ 2720975 w 2706"/>
                <a:gd name="T21" fmla="*/ 307975 h 640"/>
                <a:gd name="T22" fmla="*/ 2336800 w 2706"/>
                <a:gd name="T23" fmla="*/ 400050 h 640"/>
                <a:gd name="T24" fmla="*/ 1962150 w 2706"/>
                <a:gd name="T25" fmla="*/ 482600 h 640"/>
                <a:gd name="T26" fmla="*/ 1603375 w 2706"/>
                <a:gd name="T27" fmla="*/ 558800 h 640"/>
                <a:gd name="T28" fmla="*/ 1257300 w 2706"/>
                <a:gd name="T29" fmla="*/ 631825 h 640"/>
                <a:gd name="T30" fmla="*/ 927100 w 2706"/>
                <a:gd name="T31" fmla="*/ 695325 h 640"/>
                <a:gd name="T32" fmla="*/ 606425 w 2706"/>
                <a:gd name="T33" fmla="*/ 752475 h 640"/>
                <a:gd name="T34" fmla="*/ 298450 w 2706"/>
                <a:gd name="T35" fmla="*/ 806450 h 640"/>
                <a:gd name="T36" fmla="*/ 0 w 2706"/>
                <a:gd name="T37" fmla="*/ 854075 h 640"/>
                <a:gd name="T38" fmla="*/ 0 w 2706"/>
                <a:gd name="T39" fmla="*/ 854075 h 640"/>
                <a:gd name="T40" fmla="*/ 206375 w 2706"/>
                <a:gd name="T41" fmla="*/ 882650 h 640"/>
                <a:gd name="T42" fmla="*/ 403225 w 2706"/>
                <a:gd name="T43" fmla="*/ 908050 h 640"/>
                <a:gd name="T44" fmla="*/ 593725 w 2706"/>
                <a:gd name="T45" fmla="*/ 930275 h 640"/>
                <a:gd name="T46" fmla="*/ 781050 w 2706"/>
                <a:gd name="T47" fmla="*/ 949325 h 640"/>
                <a:gd name="T48" fmla="*/ 962025 w 2706"/>
                <a:gd name="T49" fmla="*/ 968375 h 640"/>
                <a:gd name="T50" fmla="*/ 1136650 w 2706"/>
                <a:gd name="T51" fmla="*/ 981075 h 640"/>
                <a:gd name="T52" fmla="*/ 1304925 w 2706"/>
                <a:gd name="T53" fmla="*/ 993775 h 640"/>
                <a:gd name="T54" fmla="*/ 1470025 w 2706"/>
                <a:gd name="T55" fmla="*/ 1003300 h 640"/>
                <a:gd name="T56" fmla="*/ 1631950 w 2706"/>
                <a:gd name="T57" fmla="*/ 1009650 h 640"/>
                <a:gd name="T58" fmla="*/ 1787525 w 2706"/>
                <a:gd name="T59" fmla="*/ 1012825 h 640"/>
                <a:gd name="T60" fmla="*/ 1936750 w 2706"/>
                <a:gd name="T61" fmla="*/ 1016000 h 640"/>
                <a:gd name="T62" fmla="*/ 2082800 w 2706"/>
                <a:gd name="T63" fmla="*/ 1016000 h 640"/>
                <a:gd name="T64" fmla="*/ 2225675 w 2706"/>
                <a:gd name="T65" fmla="*/ 1012825 h 640"/>
                <a:gd name="T66" fmla="*/ 2365375 w 2706"/>
                <a:gd name="T67" fmla="*/ 1009650 h 640"/>
                <a:gd name="T68" fmla="*/ 2498725 w 2706"/>
                <a:gd name="T69" fmla="*/ 1003300 h 640"/>
                <a:gd name="T70" fmla="*/ 2628900 w 2706"/>
                <a:gd name="T71" fmla="*/ 993775 h 640"/>
                <a:gd name="T72" fmla="*/ 2752725 w 2706"/>
                <a:gd name="T73" fmla="*/ 984250 h 640"/>
                <a:gd name="T74" fmla="*/ 2876550 w 2706"/>
                <a:gd name="T75" fmla="*/ 971550 h 640"/>
                <a:gd name="T76" fmla="*/ 2994025 w 2706"/>
                <a:gd name="T77" fmla="*/ 955675 h 640"/>
                <a:gd name="T78" fmla="*/ 3111500 w 2706"/>
                <a:gd name="T79" fmla="*/ 939800 h 640"/>
                <a:gd name="T80" fmla="*/ 3222625 w 2706"/>
                <a:gd name="T81" fmla="*/ 920750 h 640"/>
                <a:gd name="T82" fmla="*/ 3333750 w 2706"/>
                <a:gd name="T83" fmla="*/ 901700 h 640"/>
                <a:gd name="T84" fmla="*/ 3438525 w 2706"/>
                <a:gd name="T85" fmla="*/ 879475 h 640"/>
                <a:gd name="T86" fmla="*/ 3543300 w 2706"/>
                <a:gd name="T87" fmla="*/ 857250 h 640"/>
                <a:gd name="T88" fmla="*/ 3644900 w 2706"/>
                <a:gd name="T89" fmla="*/ 831850 h 640"/>
                <a:gd name="T90" fmla="*/ 3743325 w 2706"/>
                <a:gd name="T91" fmla="*/ 806450 h 640"/>
                <a:gd name="T92" fmla="*/ 3838575 w 2706"/>
                <a:gd name="T93" fmla="*/ 777875 h 640"/>
                <a:gd name="T94" fmla="*/ 3933825 w 2706"/>
                <a:gd name="T95" fmla="*/ 749300 h 640"/>
                <a:gd name="T96" fmla="*/ 4114800 w 2706"/>
                <a:gd name="T97" fmla="*/ 685800 h 640"/>
                <a:gd name="T98" fmla="*/ 4289425 w 2706"/>
                <a:gd name="T99" fmla="*/ 619125 h 640"/>
                <a:gd name="T100" fmla="*/ 4289425 w 2706"/>
                <a:gd name="T101" fmla="*/ 619125 h 640"/>
                <a:gd name="T102" fmla="*/ 4295775 w 2706"/>
                <a:gd name="T103" fmla="*/ 615950 h 640"/>
                <a:gd name="T104" fmla="*/ 4295775 w 2706"/>
                <a:gd name="T105" fmla="*/ 615950 h 640"/>
                <a:gd name="T106" fmla="*/ 4295775 w 2706"/>
                <a:gd name="T107" fmla="*/ 0 h 640"/>
                <a:gd name="T108" fmla="*/ 4295775 w 2706"/>
                <a:gd name="T109" fmla="*/ 0 h 640"/>
                <a:gd name="T110" fmla="*/ 4286250 w 2706"/>
                <a:gd name="T111" fmla="*/ 0 h 640"/>
                <a:gd name="T112" fmla="*/ 4286250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prstClr val="black"/>
                </a:solidFill>
                <a:cs typeface="Arial" charset="0"/>
              </a:endParaRPr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>
                <a:gd name="T0" fmla="*/ 8280401 w 5216"/>
                <a:gd name="T1" fmla="*/ 1133475 h 762"/>
                <a:gd name="T2" fmla="*/ 7912101 w 5216"/>
                <a:gd name="T3" fmla="*/ 1089025 h 762"/>
                <a:gd name="T4" fmla="*/ 7108826 w 5216"/>
                <a:gd name="T5" fmla="*/ 968375 h 762"/>
                <a:gd name="T6" fmla="*/ 6213476 w 5216"/>
                <a:gd name="T7" fmla="*/ 806450 h 762"/>
                <a:gd name="T8" fmla="*/ 5216526 w 5216"/>
                <a:gd name="T9" fmla="*/ 593725 h 762"/>
                <a:gd name="T10" fmla="*/ 4676776 w 5216"/>
                <a:gd name="T11" fmla="*/ 469900 h 762"/>
                <a:gd name="T12" fmla="*/ 4257676 w 5216"/>
                <a:gd name="T13" fmla="*/ 374650 h 762"/>
                <a:gd name="T14" fmla="*/ 3857625 w 5216"/>
                <a:gd name="T15" fmla="*/ 292100 h 762"/>
                <a:gd name="T16" fmla="*/ 3476625 w 5216"/>
                <a:gd name="T17" fmla="*/ 222250 h 762"/>
                <a:gd name="T18" fmla="*/ 3111500 w 5216"/>
                <a:gd name="T19" fmla="*/ 161925 h 762"/>
                <a:gd name="T20" fmla="*/ 2762250 w 5216"/>
                <a:gd name="T21" fmla="*/ 114300 h 762"/>
                <a:gd name="T22" fmla="*/ 2117725 w 5216"/>
                <a:gd name="T23" fmla="*/ 44450 h 762"/>
                <a:gd name="T24" fmla="*/ 1539875 w 5216"/>
                <a:gd name="T25" fmla="*/ 6350 h 762"/>
                <a:gd name="T26" fmla="*/ 1022350 w 5216"/>
                <a:gd name="T27" fmla="*/ 0 h 762"/>
                <a:gd name="T28" fmla="*/ 568325 w 5216"/>
                <a:gd name="T29" fmla="*/ 15875 h 762"/>
                <a:gd name="T30" fmla="*/ 174625 w 5216"/>
                <a:gd name="T31" fmla="*/ 50800 h 762"/>
                <a:gd name="T32" fmla="*/ 0 w 5216"/>
                <a:gd name="T33" fmla="*/ 76200 h 762"/>
                <a:gd name="T34" fmla="*/ 498475 w 5216"/>
                <a:gd name="T35" fmla="*/ 136525 h 762"/>
                <a:gd name="T36" fmla="*/ 1035050 w 5216"/>
                <a:gd name="T37" fmla="*/ 222250 h 762"/>
                <a:gd name="T38" fmla="*/ 1609725 w 5216"/>
                <a:gd name="T39" fmla="*/ 333375 h 762"/>
                <a:gd name="T40" fmla="*/ 2225675 w 5216"/>
                <a:gd name="T41" fmla="*/ 469900 h 762"/>
                <a:gd name="T42" fmla="*/ 2787650 w 5216"/>
                <a:gd name="T43" fmla="*/ 600075 h 762"/>
                <a:gd name="T44" fmla="*/ 3822700 w 5216"/>
                <a:gd name="T45" fmla="*/ 819150 h 762"/>
                <a:gd name="T46" fmla="*/ 4298951 w 5216"/>
                <a:gd name="T47" fmla="*/ 908050 h 762"/>
                <a:gd name="T48" fmla="*/ 4749801 w 5216"/>
                <a:gd name="T49" fmla="*/ 984250 h 762"/>
                <a:gd name="T50" fmla="*/ 5175251 w 5216"/>
                <a:gd name="T51" fmla="*/ 1050925 h 762"/>
                <a:gd name="T52" fmla="*/ 5575301 w 5216"/>
                <a:gd name="T53" fmla="*/ 1101725 h 762"/>
                <a:gd name="T54" fmla="*/ 5953126 w 5216"/>
                <a:gd name="T55" fmla="*/ 1146175 h 762"/>
                <a:gd name="T56" fmla="*/ 6308726 w 5216"/>
                <a:gd name="T57" fmla="*/ 1174750 h 762"/>
                <a:gd name="T58" fmla="*/ 6642101 w 5216"/>
                <a:gd name="T59" fmla="*/ 1196975 h 762"/>
                <a:gd name="T60" fmla="*/ 6959601 w 5216"/>
                <a:gd name="T61" fmla="*/ 1209675 h 762"/>
                <a:gd name="T62" fmla="*/ 7254876 w 5216"/>
                <a:gd name="T63" fmla="*/ 1209675 h 762"/>
                <a:gd name="T64" fmla="*/ 7534276 w 5216"/>
                <a:gd name="T65" fmla="*/ 1203325 h 762"/>
                <a:gd name="T66" fmla="*/ 7797801 w 5216"/>
                <a:gd name="T67" fmla="*/ 1187450 h 762"/>
                <a:gd name="T68" fmla="*/ 8045451 w 5216"/>
                <a:gd name="T69" fmla="*/ 1162050 h 762"/>
                <a:gd name="T70" fmla="*/ 8280401 w 5216"/>
                <a:gd name="T71" fmla="*/ 1133475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prstClr val="black"/>
                </a:solidFill>
                <a:cs typeface="Arial" charset="0"/>
              </a:endParaRPr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>
                <a:gd name="T0" fmla="*/ 0 w 5144"/>
                <a:gd name="T1" fmla="*/ 111125 h 694"/>
                <a:gd name="T2" fmla="*/ 0 w 5144"/>
                <a:gd name="T3" fmla="*/ 111125 h 694"/>
                <a:gd name="T4" fmla="*/ 28575 w 5144"/>
                <a:gd name="T5" fmla="*/ 104775 h 694"/>
                <a:gd name="T6" fmla="*/ 114300 w 5144"/>
                <a:gd name="T7" fmla="*/ 88900 h 694"/>
                <a:gd name="T8" fmla="*/ 260350 w 5144"/>
                <a:gd name="T9" fmla="*/ 66675 h 694"/>
                <a:gd name="T10" fmla="*/ 355600 w 5144"/>
                <a:gd name="T11" fmla="*/ 53975 h 694"/>
                <a:gd name="T12" fmla="*/ 466725 w 5144"/>
                <a:gd name="T13" fmla="*/ 41275 h 694"/>
                <a:gd name="T14" fmla="*/ 590550 w 5144"/>
                <a:gd name="T15" fmla="*/ 31750 h 694"/>
                <a:gd name="T16" fmla="*/ 733425 w 5144"/>
                <a:gd name="T17" fmla="*/ 22225 h 694"/>
                <a:gd name="T18" fmla="*/ 889000 w 5144"/>
                <a:gd name="T19" fmla="*/ 12700 h 694"/>
                <a:gd name="T20" fmla="*/ 1063625 w 5144"/>
                <a:gd name="T21" fmla="*/ 6350 h 694"/>
                <a:gd name="T22" fmla="*/ 1254125 w 5144"/>
                <a:gd name="T23" fmla="*/ 3175 h 694"/>
                <a:gd name="T24" fmla="*/ 1460500 w 5144"/>
                <a:gd name="T25" fmla="*/ 0 h 694"/>
                <a:gd name="T26" fmla="*/ 1682750 w 5144"/>
                <a:gd name="T27" fmla="*/ 3175 h 694"/>
                <a:gd name="T28" fmla="*/ 1920875 w 5144"/>
                <a:gd name="T29" fmla="*/ 9525 h 694"/>
                <a:gd name="T30" fmla="*/ 2178050 w 5144"/>
                <a:gd name="T31" fmla="*/ 22225 h 694"/>
                <a:gd name="T32" fmla="*/ 2451100 w 5144"/>
                <a:gd name="T33" fmla="*/ 38100 h 694"/>
                <a:gd name="T34" fmla="*/ 2740025 w 5144"/>
                <a:gd name="T35" fmla="*/ 63500 h 694"/>
                <a:gd name="T36" fmla="*/ 3048000 w 5144"/>
                <a:gd name="T37" fmla="*/ 92075 h 694"/>
                <a:gd name="T38" fmla="*/ 3375025 w 5144"/>
                <a:gd name="T39" fmla="*/ 127000 h 694"/>
                <a:gd name="T40" fmla="*/ 3717925 w 5144"/>
                <a:gd name="T41" fmla="*/ 168275 h 694"/>
                <a:gd name="T42" fmla="*/ 4079875 w 5144"/>
                <a:gd name="T43" fmla="*/ 219075 h 694"/>
                <a:gd name="T44" fmla="*/ 4457700 w 5144"/>
                <a:gd name="T45" fmla="*/ 276225 h 694"/>
                <a:gd name="T46" fmla="*/ 4854575 w 5144"/>
                <a:gd name="T47" fmla="*/ 342900 h 694"/>
                <a:gd name="T48" fmla="*/ 5270500 w 5144"/>
                <a:gd name="T49" fmla="*/ 422275 h 694"/>
                <a:gd name="T50" fmla="*/ 5705475 w 5144"/>
                <a:gd name="T51" fmla="*/ 508000 h 694"/>
                <a:gd name="T52" fmla="*/ 6159500 w 5144"/>
                <a:gd name="T53" fmla="*/ 603250 h 694"/>
                <a:gd name="T54" fmla="*/ 6632575 w 5144"/>
                <a:gd name="T55" fmla="*/ 711200 h 694"/>
                <a:gd name="T56" fmla="*/ 7124700 w 5144"/>
                <a:gd name="T57" fmla="*/ 828675 h 694"/>
                <a:gd name="T58" fmla="*/ 7635875 w 5144"/>
                <a:gd name="T59" fmla="*/ 958850 h 694"/>
                <a:gd name="T60" fmla="*/ 8166100 w 5144"/>
                <a:gd name="T61" fmla="*/ 1101725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prstClr val="black"/>
                </a:solidFill>
                <a:cs typeface="Arial" charset="0"/>
              </a:endParaRPr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>
                <a:gd name="T0" fmla="*/ 0 w 3112"/>
                <a:gd name="T1" fmla="*/ 927100 h 584"/>
                <a:gd name="T2" fmla="*/ 0 w 3112"/>
                <a:gd name="T3" fmla="*/ 927100 h 584"/>
                <a:gd name="T4" fmla="*/ 142875 w 3112"/>
                <a:gd name="T5" fmla="*/ 889000 h 584"/>
                <a:gd name="T6" fmla="*/ 533400 w 3112"/>
                <a:gd name="T7" fmla="*/ 790575 h 584"/>
                <a:gd name="T8" fmla="*/ 803275 w 3112"/>
                <a:gd name="T9" fmla="*/ 723900 h 584"/>
                <a:gd name="T10" fmla="*/ 1114425 w 3112"/>
                <a:gd name="T11" fmla="*/ 650875 h 584"/>
                <a:gd name="T12" fmla="*/ 1460500 w 3112"/>
                <a:gd name="T13" fmla="*/ 571500 h 584"/>
                <a:gd name="T14" fmla="*/ 1831975 w 3112"/>
                <a:gd name="T15" fmla="*/ 485775 h 584"/>
                <a:gd name="T16" fmla="*/ 2225675 w 3112"/>
                <a:gd name="T17" fmla="*/ 403225 h 584"/>
                <a:gd name="T18" fmla="*/ 2628900 w 3112"/>
                <a:gd name="T19" fmla="*/ 320675 h 584"/>
                <a:gd name="T20" fmla="*/ 3041650 w 3112"/>
                <a:gd name="T21" fmla="*/ 244475 h 584"/>
                <a:gd name="T22" fmla="*/ 3451225 w 3112"/>
                <a:gd name="T23" fmla="*/ 171450 h 584"/>
                <a:gd name="T24" fmla="*/ 3654425 w 3112"/>
                <a:gd name="T25" fmla="*/ 139700 h 584"/>
                <a:gd name="T26" fmla="*/ 3851275 w 3112"/>
                <a:gd name="T27" fmla="*/ 107950 h 584"/>
                <a:gd name="T28" fmla="*/ 4048125 w 3112"/>
                <a:gd name="T29" fmla="*/ 82550 h 584"/>
                <a:gd name="T30" fmla="*/ 4238625 w 3112"/>
                <a:gd name="T31" fmla="*/ 57150 h 584"/>
                <a:gd name="T32" fmla="*/ 4425950 w 3112"/>
                <a:gd name="T33" fmla="*/ 38100 h 584"/>
                <a:gd name="T34" fmla="*/ 4603750 w 3112"/>
                <a:gd name="T35" fmla="*/ 22225 h 584"/>
                <a:gd name="T36" fmla="*/ 4775200 w 3112"/>
                <a:gd name="T37" fmla="*/ 9525 h 584"/>
                <a:gd name="T38" fmla="*/ 4940300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prstClr val="black"/>
                </a:solidFill>
                <a:cs typeface="Arial" charset="0"/>
              </a:endParaRPr>
            </a:p>
          </p:txBody>
        </p:sp>
        <p:sp useBgFill="1">
          <p:nvSpPr>
            <p:cNvPr id="11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13004800 w 8196"/>
                <a:gd name="T1" fmla="*/ 812800 h 1192"/>
                <a:gd name="T2" fmla="*/ 12763500 w 8196"/>
                <a:gd name="T3" fmla="*/ 904875 h 1192"/>
                <a:gd name="T4" fmla="*/ 12506325 w 8196"/>
                <a:gd name="T5" fmla="*/ 984250 h 1192"/>
                <a:gd name="T6" fmla="*/ 12233275 w 8196"/>
                <a:gd name="T7" fmla="*/ 1057275 h 1192"/>
                <a:gd name="T8" fmla="*/ 11941175 w 8196"/>
                <a:gd name="T9" fmla="*/ 1114425 h 1192"/>
                <a:gd name="T10" fmla="*/ 11623675 w 8196"/>
                <a:gd name="T11" fmla="*/ 1158875 h 1192"/>
                <a:gd name="T12" fmla="*/ 11280775 w 8196"/>
                <a:gd name="T13" fmla="*/ 1190625 h 1192"/>
                <a:gd name="T14" fmla="*/ 10909300 w 8196"/>
                <a:gd name="T15" fmla="*/ 1209675 h 1192"/>
                <a:gd name="T16" fmla="*/ 10506075 w 8196"/>
                <a:gd name="T17" fmla="*/ 1206500 h 1192"/>
                <a:gd name="T18" fmla="*/ 10067925 w 8196"/>
                <a:gd name="T19" fmla="*/ 1190625 h 1192"/>
                <a:gd name="T20" fmla="*/ 9591675 w 8196"/>
                <a:gd name="T21" fmla="*/ 1152525 h 1192"/>
                <a:gd name="T22" fmla="*/ 9074150 w 8196"/>
                <a:gd name="T23" fmla="*/ 1095375 h 1192"/>
                <a:gd name="T24" fmla="*/ 8515350 w 8196"/>
                <a:gd name="T25" fmla="*/ 1019175 h 1192"/>
                <a:gd name="T26" fmla="*/ 7908925 w 8196"/>
                <a:gd name="T27" fmla="*/ 917575 h 1192"/>
                <a:gd name="T28" fmla="*/ 7251700 w 8196"/>
                <a:gd name="T29" fmla="*/ 793750 h 1192"/>
                <a:gd name="T30" fmla="*/ 6543675 w 8196"/>
                <a:gd name="T31" fmla="*/ 644525 h 1192"/>
                <a:gd name="T32" fmla="*/ 5778500 w 8196"/>
                <a:gd name="T33" fmla="*/ 469900 h 1192"/>
                <a:gd name="T34" fmla="*/ 5391150 w 8196"/>
                <a:gd name="T35" fmla="*/ 381000 h 1192"/>
                <a:gd name="T36" fmla="*/ 4657725 w 8196"/>
                <a:gd name="T37" fmla="*/ 234950 h 1192"/>
                <a:gd name="T38" fmla="*/ 3987800 w 8196"/>
                <a:gd name="T39" fmla="*/ 130175 h 1192"/>
                <a:gd name="T40" fmla="*/ 3375025 w 8196"/>
                <a:gd name="T41" fmla="*/ 57150 h 1192"/>
                <a:gd name="T42" fmla="*/ 2819400 w 8196"/>
                <a:gd name="T43" fmla="*/ 15875 h 1192"/>
                <a:gd name="T44" fmla="*/ 2320925 w 8196"/>
                <a:gd name="T45" fmla="*/ 0 h 1192"/>
                <a:gd name="T46" fmla="*/ 1876425 w 8196"/>
                <a:gd name="T47" fmla="*/ 6350 h 1192"/>
                <a:gd name="T48" fmla="*/ 1482725 w 8196"/>
                <a:gd name="T49" fmla="*/ 31750 h 1192"/>
                <a:gd name="T50" fmla="*/ 1136650 w 8196"/>
                <a:gd name="T51" fmla="*/ 69850 h 1192"/>
                <a:gd name="T52" fmla="*/ 841375 w 8196"/>
                <a:gd name="T53" fmla="*/ 117475 h 1192"/>
                <a:gd name="T54" fmla="*/ 593725 w 8196"/>
                <a:gd name="T55" fmla="*/ 171450 h 1192"/>
                <a:gd name="T56" fmla="*/ 393700 w 8196"/>
                <a:gd name="T57" fmla="*/ 228600 h 1192"/>
                <a:gd name="T58" fmla="*/ 234950 w 8196"/>
                <a:gd name="T59" fmla="*/ 279400 h 1192"/>
                <a:gd name="T60" fmla="*/ 76200 w 8196"/>
                <a:gd name="T61" fmla="*/ 342900 h 1192"/>
                <a:gd name="T62" fmla="*/ 0 w 8196"/>
                <a:gd name="T63" fmla="*/ 381000 h 1192"/>
                <a:gd name="T64" fmla="*/ 13004800 w 8196"/>
                <a:gd name="T65" fmla="*/ 1892300 h 1192"/>
                <a:gd name="T66" fmla="*/ 13011150 w 8196"/>
                <a:gd name="T67" fmla="*/ 1882775 h 1192"/>
                <a:gd name="T68" fmla="*/ 13011150 w 8196"/>
                <a:gd name="T69" fmla="*/ 809625 h 1192"/>
                <a:gd name="T70" fmla="*/ 13004800 w 8196"/>
                <a:gd name="T71" fmla="*/ 812800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prstClr val="black"/>
                </a:solidFill>
                <a:cs typeface="Arial" charset="0"/>
              </a:endParaRPr>
            </a:p>
          </p:txBody>
        </p:sp>
      </p:grp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0732DF-4DB5-47E9-BD7C-63EF36166BD7}" type="datetimeFigureOut">
              <a:rPr lang="ru-RU">
                <a:solidFill>
                  <a:srgbClr val="073E87"/>
                </a:solidFill>
              </a:rPr>
              <a:pPr>
                <a:defRPr/>
              </a:pPr>
              <a:t>22.11.2013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73E87"/>
              </a:solidFill>
            </a:endParaRPr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160D58-7AD4-4083-8D34-2EEAB631DE66}" type="slidenum">
              <a:rPr lang="ru-RU">
                <a:solidFill>
                  <a:srgbClr val="073E87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06456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2289E-C25B-4D16-84D8-1C929113935C}" type="datetimeFigureOut">
              <a:rPr lang="ru-RU" smtClean="0"/>
              <a:t>22.11.2013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F5DAE-3F43-4055-B894-5CE184D84C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845599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4"/>
          <p:cNvSpPr/>
          <p:nvPr/>
        </p:nvSpPr>
        <p:spPr>
          <a:xfrm>
            <a:off x="228600" y="228600"/>
            <a:ext cx="8696325" cy="603567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6" name="Group 8"/>
          <p:cNvGrpSpPr>
            <a:grpSpLocks noChangeAspect="1"/>
          </p:cNvGrpSpPr>
          <p:nvPr/>
        </p:nvGrpSpPr>
        <p:grpSpPr bwMode="auto">
          <a:xfrm>
            <a:off x="211138" y="5354638"/>
            <a:ext cx="8723312" cy="1330325"/>
            <a:chOff x="-3905250" y="4294188"/>
            <a:chExt cx="13011150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>
                <a:gd name="T0" fmla="*/ 4286250 w 2706"/>
                <a:gd name="T1" fmla="*/ 0 h 640"/>
                <a:gd name="T2" fmla="*/ 4286250 w 2706"/>
                <a:gd name="T3" fmla="*/ 0 h 640"/>
                <a:gd name="T4" fmla="*/ 4105275 w 2706"/>
                <a:gd name="T5" fmla="*/ 28575 h 640"/>
                <a:gd name="T6" fmla="*/ 3921125 w 2706"/>
                <a:gd name="T7" fmla="*/ 60325 h 640"/>
                <a:gd name="T8" fmla="*/ 3733800 w 2706"/>
                <a:gd name="T9" fmla="*/ 95250 h 640"/>
                <a:gd name="T10" fmla="*/ 3540125 w 2706"/>
                <a:gd name="T11" fmla="*/ 130175 h 640"/>
                <a:gd name="T12" fmla="*/ 3343275 w 2706"/>
                <a:gd name="T13" fmla="*/ 171450 h 640"/>
                <a:gd name="T14" fmla="*/ 3140075 w 2706"/>
                <a:gd name="T15" fmla="*/ 212725 h 640"/>
                <a:gd name="T16" fmla="*/ 2933700 w 2706"/>
                <a:gd name="T17" fmla="*/ 260350 h 640"/>
                <a:gd name="T18" fmla="*/ 2720975 w 2706"/>
                <a:gd name="T19" fmla="*/ 307975 h 640"/>
                <a:gd name="T20" fmla="*/ 2720975 w 2706"/>
                <a:gd name="T21" fmla="*/ 307975 h 640"/>
                <a:gd name="T22" fmla="*/ 2336800 w 2706"/>
                <a:gd name="T23" fmla="*/ 400050 h 640"/>
                <a:gd name="T24" fmla="*/ 1962150 w 2706"/>
                <a:gd name="T25" fmla="*/ 482600 h 640"/>
                <a:gd name="T26" fmla="*/ 1603375 w 2706"/>
                <a:gd name="T27" fmla="*/ 558800 h 640"/>
                <a:gd name="T28" fmla="*/ 1257300 w 2706"/>
                <a:gd name="T29" fmla="*/ 631825 h 640"/>
                <a:gd name="T30" fmla="*/ 927100 w 2706"/>
                <a:gd name="T31" fmla="*/ 695325 h 640"/>
                <a:gd name="T32" fmla="*/ 606425 w 2706"/>
                <a:gd name="T33" fmla="*/ 752475 h 640"/>
                <a:gd name="T34" fmla="*/ 298450 w 2706"/>
                <a:gd name="T35" fmla="*/ 806450 h 640"/>
                <a:gd name="T36" fmla="*/ 0 w 2706"/>
                <a:gd name="T37" fmla="*/ 854075 h 640"/>
                <a:gd name="T38" fmla="*/ 0 w 2706"/>
                <a:gd name="T39" fmla="*/ 854075 h 640"/>
                <a:gd name="T40" fmla="*/ 206375 w 2706"/>
                <a:gd name="T41" fmla="*/ 882650 h 640"/>
                <a:gd name="T42" fmla="*/ 403225 w 2706"/>
                <a:gd name="T43" fmla="*/ 908050 h 640"/>
                <a:gd name="T44" fmla="*/ 593725 w 2706"/>
                <a:gd name="T45" fmla="*/ 930275 h 640"/>
                <a:gd name="T46" fmla="*/ 781050 w 2706"/>
                <a:gd name="T47" fmla="*/ 949325 h 640"/>
                <a:gd name="T48" fmla="*/ 962025 w 2706"/>
                <a:gd name="T49" fmla="*/ 968375 h 640"/>
                <a:gd name="T50" fmla="*/ 1136650 w 2706"/>
                <a:gd name="T51" fmla="*/ 981075 h 640"/>
                <a:gd name="T52" fmla="*/ 1304925 w 2706"/>
                <a:gd name="T53" fmla="*/ 993775 h 640"/>
                <a:gd name="T54" fmla="*/ 1470025 w 2706"/>
                <a:gd name="T55" fmla="*/ 1003300 h 640"/>
                <a:gd name="T56" fmla="*/ 1631950 w 2706"/>
                <a:gd name="T57" fmla="*/ 1009650 h 640"/>
                <a:gd name="T58" fmla="*/ 1787525 w 2706"/>
                <a:gd name="T59" fmla="*/ 1012825 h 640"/>
                <a:gd name="T60" fmla="*/ 1936750 w 2706"/>
                <a:gd name="T61" fmla="*/ 1016000 h 640"/>
                <a:gd name="T62" fmla="*/ 2082800 w 2706"/>
                <a:gd name="T63" fmla="*/ 1016000 h 640"/>
                <a:gd name="T64" fmla="*/ 2225675 w 2706"/>
                <a:gd name="T65" fmla="*/ 1012825 h 640"/>
                <a:gd name="T66" fmla="*/ 2365375 w 2706"/>
                <a:gd name="T67" fmla="*/ 1009650 h 640"/>
                <a:gd name="T68" fmla="*/ 2498725 w 2706"/>
                <a:gd name="T69" fmla="*/ 1003300 h 640"/>
                <a:gd name="T70" fmla="*/ 2628900 w 2706"/>
                <a:gd name="T71" fmla="*/ 993775 h 640"/>
                <a:gd name="T72" fmla="*/ 2752725 w 2706"/>
                <a:gd name="T73" fmla="*/ 984250 h 640"/>
                <a:gd name="T74" fmla="*/ 2876550 w 2706"/>
                <a:gd name="T75" fmla="*/ 971550 h 640"/>
                <a:gd name="T76" fmla="*/ 2994025 w 2706"/>
                <a:gd name="T77" fmla="*/ 955675 h 640"/>
                <a:gd name="T78" fmla="*/ 3111500 w 2706"/>
                <a:gd name="T79" fmla="*/ 939800 h 640"/>
                <a:gd name="T80" fmla="*/ 3222625 w 2706"/>
                <a:gd name="T81" fmla="*/ 920750 h 640"/>
                <a:gd name="T82" fmla="*/ 3333750 w 2706"/>
                <a:gd name="T83" fmla="*/ 901700 h 640"/>
                <a:gd name="T84" fmla="*/ 3438525 w 2706"/>
                <a:gd name="T85" fmla="*/ 879475 h 640"/>
                <a:gd name="T86" fmla="*/ 3543300 w 2706"/>
                <a:gd name="T87" fmla="*/ 857250 h 640"/>
                <a:gd name="T88" fmla="*/ 3644900 w 2706"/>
                <a:gd name="T89" fmla="*/ 831850 h 640"/>
                <a:gd name="T90" fmla="*/ 3743325 w 2706"/>
                <a:gd name="T91" fmla="*/ 806450 h 640"/>
                <a:gd name="T92" fmla="*/ 3838575 w 2706"/>
                <a:gd name="T93" fmla="*/ 777875 h 640"/>
                <a:gd name="T94" fmla="*/ 3933825 w 2706"/>
                <a:gd name="T95" fmla="*/ 749300 h 640"/>
                <a:gd name="T96" fmla="*/ 4114800 w 2706"/>
                <a:gd name="T97" fmla="*/ 685800 h 640"/>
                <a:gd name="T98" fmla="*/ 4289425 w 2706"/>
                <a:gd name="T99" fmla="*/ 619125 h 640"/>
                <a:gd name="T100" fmla="*/ 4289425 w 2706"/>
                <a:gd name="T101" fmla="*/ 619125 h 640"/>
                <a:gd name="T102" fmla="*/ 4295775 w 2706"/>
                <a:gd name="T103" fmla="*/ 615950 h 640"/>
                <a:gd name="T104" fmla="*/ 4295775 w 2706"/>
                <a:gd name="T105" fmla="*/ 615950 h 640"/>
                <a:gd name="T106" fmla="*/ 4295775 w 2706"/>
                <a:gd name="T107" fmla="*/ 0 h 640"/>
                <a:gd name="T108" fmla="*/ 4295775 w 2706"/>
                <a:gd name="T109" fmla="*/ 0 h 640"/>
                <a:gd name="T110" fmla="*/ 4286250 w 2706"/>
                <a:gd name="T111" fmla="*/ 0 h 640"/>
                <a:gd name="T112" fmla="*/ 4286250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prstClr val="black"/>
                </a:solidFill>
                <a:cs typeface="Arial" charset="0"/>
              </a:endParaRPr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>
                <a:gd name="T0" fmla="*/ 8280401 w 5216"/>
                <a:gd name="T1" fmla="*/ 1133475 h 762"/>
                <a:gd name="T2" fmla="*/ 7912101 w 5216"/>
                <a:gd name="T3" fmla="*/ 1089025 h 762"/>
                <a:gd name="T4" fmla="*/ 7108826 w 5216"/>
                <a:gd name="T5" fmla="*/ 968375 h 762"/>
                <a:gd name="T6" fmla="*/ 6213476 w 5216"/>
                <a:gd name="T7" fmla="*/ 806450 h 762"/>
                <a:gd name="T8" fmla="*/ 5216526 w 5216"/>
                <a:gd name="T9" fmla="*/ 593725 h 762"/>
                <a:gd name="T10" fmla="*/ 4676776 w 5216"/>
                <a:gd name="T11" fmla="*/ 469900 h 762"/>
                <a:gd name="T12" fmla="*/ 4257676 w 5216"/>
                <a:gd name="T13" fmla="*/ 374650 h 762"/>
                <a:gd name="T14" fmla="*/ 3857625 w 5216"/>
                <a:gd name="T15" fmla="*/ 292100 h 762"/>
                <a:gd name="T16" fmla="*/ 3476625 w 5216"/>
                <a:gd name="T17" fmla="*/ 222250 h 762"/>
                <a:gd name="T18" fmla="*/ 3111500 w 5216"/>
                <a:gd name="T19" fmla="*/ 161925 h 762"/>
                <a:gd name="T20" fmla="*/ 2762250 w 5216"/>
                <a:gd name="T21" fmla="*/ 114300 h 762"/>
                <a:gd name="T22" fmla="*/ 2117725 w 5216"/>
                <a:gd name="T23" fmla="*/ 44450 h 762"/>
                <a:gd name="T24" fmla="*/ 1539875 w 5216"/>
                <a:gd name="T25" fmla="*/ 6350 h 762"/>
                <a:gd name="T26" fmla="*/ 1022350 w 5216"/>
                <a:gd name="T27" fmla="*/ 0 h 762"/>
                <a:gd name="T28" fmla="*/ 568325 w 5216"/>
                <a:gd name="T29" fmla="*/ 15875 h 762"/>
                <a:gd name="T30" fmla="*/ 174625 w 5216"/>
                <a:gd name="T31" fmla="*/ 50800 h 762"/>
                <a:gd name="T32" fmla="*/ 0 w 5216"/>
                <a:gd name="T33" fmla="*/ 76200 h 762"/>
                <a:gd name="T34" fmla="*/ 498475 w 5216"/>
                <a:gd name="T35" fmla="*/ 136525 h 762"/>
                <a:gd name="T36" fmla="*/ 1035050 w 5216"/>
                <a:gd name="T37" fmla="*/ 222250 h 762"/>
                <a:gd name="T38" fmla="*/ 1609725 w 5216"/>
                <a:gd name="T39" fmla="*/ 333375 h 762"/>
                <a:gd name="T40" fmla="*/ 2225675 w 5216"/>
                <a:gd name="T41" fmla="*/ 469900 h 762"/>
                <a:gd name="T42" fmla="*/ 2787650 w 5216"/>
                <a:gd name="T43" fmla="*/ 600075 h 762"/>
                <a:gd name="T44" fmla="*/ 3822700 w 5216"/>
                <a:gd name="T45" fmla="*/ 819150 h 762"/>
                <a:gd name="T46" fmla="*/ 4298951 w 5216"/>
                <a:gd name="T47" fmla="*/ 908050 h 762"/>
                <a:gd name="T48" fmla="*/ 4749801 w 5216"/>
                <a:gd name="T49" fmla="*/ 984250 h 762"/>
                <a:gd name="T50" fmla="*/ 5175251 w 5216"/>
                <a:gd name="T51" fmla="*/ 1050925 h 762"/>
                <a:gd name="T52" fmla="*/ 5575301 w 5216"/>
                <a:gd name="T53" fmla="*/ 1101725 h 762"/>
                <a:gd name="T54" fmla="*/ 5953126 w 5216"/>
                <a:gd name="T55" fmla="*/ 1146175 h 762"/>
                <a:gd name="T56" fmla="*/ 6308726 w 5216"/>
                <a:gd name="T57" fmla="*/ 1174750 h 762"/>
                <a:gd name="T58" fmla="*/ 6642101 w 5216"/>
                <a:gd name="T59" fmla="*/ 1196975 h 762"/>
                <a:gd name="T60" fmla="*/ 6959601 w 5216"/>
                <a:gd name="T61" fmla="*/ 1209675 h 762"/>
                <a:gd name="T62" fmla="*/ 7254876 w 5216"/>
                <a:gd name="T63" fmla="*/ 1209675 h 762"/>
                <a:gd name="T64" fmla="*/ 7534276 w 5216"/>
                <a:gd name="T65" fmla="*/ 1203325 h 762"/>
                <a:gd name="T66" fmla="*/ 7797801 w 5216"/>
                <a:gd name="T67" fmla="*/ 1187450 h 762"/>
                <a:gd name="T68" fmla="*/ 8045451 w 5216"/>
                <a:gd name="T69" fmla="*/ 1162050 h 762"/>
                <a:gd name="T70" fmla="*/ 8280401 w 5216"/>
                <a:gd name="T71" fmla="*/ 1133475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prstClr val="black"/>
                </a:solidFill>
                <a:cs typeface="Arial" charset="0"/>
              </a:endParaRPr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>
                <a:gd name="T0" fmla="*/ 0 w 5144"/>
                <a:gd name="T1" fmla="*/ 111125 h 694"/>
                <a:gd name="T2" fmla="*/ 0 w 5144"/>
                <a:gd name="T3" fmla="*/ 111125 h 694"/>
                <a:gd name="T4" fmla="*/ 28575 w 5144"/>
                <a:gd name="T5" fmla="*/ 104775 h 694"/>
                <a:gd name="T6" fmla="*/ 114300 w 5144"/>
                <a:gd name="T7" fmla="*/ 88900 h 694"/>
                <a:gd name="T8" fmla="*/ 260350 w 5144"/>
                <a:gd name="T9" fmla="*/ 66675 h 694"/>
                <a:gd name="T10" fmla="*/ 355600 w 5144"/>
                <a:gd name="T11" fmla="*/ 53975 h 694"/>
                <a:gd name="T12" fmla="*/ 466725 w 5144"/>
                <a:gd name="T13" fmla="*/ 41275 h 694"/>
                <a:gd name="T14" fmla="*/ 590550 w 5144"/>
                <a:gd name="T15" fmla="*/ 31750 h 694"/>
                <a:gd name="T16" fmla="*/ 733425 w 5144"/>
                <a:gd name="T17" fmla="*/ 22225 h 694"/>
                <a:gd name="T18" fmla="*/ 889000 w 5144"/>
                <a:gd name="T19" fmla="*/ 12700 h 694"/>
                <a:gd name="T20" fmla="*/ 1063625 w 5144"/>
                <a:gd name="T21" fmla="*/ 6350 h 694"/>
                <a:gd name="T22" fmla="*/ 1254125 w 5144"/>
                <a:gd name="T23" fmla="*/ 3175 h 694"/>
                <a:gd name="T24" fmla="*/ 1460500 w 5144"/>
                <a:gd name="T25" fmla="*/ 0 h 694"/>
                <a:gd name="T26" fmla="*/ 1682750 w 5144"/>
                <a:gd name="T27" fmla="*/ 3175 h 694"/>
                <a:gd name="T28" fmla="*/ 1920875 w 5144"/>
                <a:gd name="T29" fmla="*/ 9525 h 694"/>
                <a:gd name="T30" fmla="*/ 2178050 w 5144"/>
                <a:gd name="T31" fmla="*/ 22225 h 694"/>
                <a:gd name="T32" fmla="*/ 2451100 w 5144"/>
                <a:gd name="T33" fmla="*/ 38100 h 694"/>
                <a:gd name="T34" fmla="*/ 2740025 w 5144"/>
                <a:gd name="T35" fmla="*/ 63500 h 694"/>
                <a:gd name="T36" fmla="*/ 3048000 w 5144"/>
                <a:gd name="T37" fmla="*/ 92075 h 694"/>
                <a:gd name="T38" fmla="*/ 3375025 w 5144"/>
                <a:gd name="T39" fmla="*/ 127000 h 694"/>
                <a:gd name="T40" fmla="*/ 3717925 w 5144"/>
                <a:gd name="T41" fmla="*/ 168275 h 694"/>
                <a:gd name="T42" fmla="*/ 4079875 w 5144"/>
                <a:gd name="T43" fmla="*/ 219075 h 694"/>
                <a:gd name="T44" fmla="*/ 4457700 w 5144"/>
                <a:gd name="T45" fmla="*/ 276225 h 694"/>
                <a:gd name="T46" fmla="*/ 4854575 w 5144"/>
                <a:gd name="T47" fmla="*/ 342900 h 694"/>
                <a:gd name="T48" fmla="*/ 5270500 w 5144"/>
                <a:gd name="T49" fmla="*/ 422275 h 694"/>
                <a:gd name="T50" fmla="*/ 5705475 w 5144"/>
                <a:gd name="T51" fmla="*/ 508000 h 694"/>
                <a:gd name="T52" fmla="*/ 6159500 w 5144"/>
                <a:gd name="T53" fmla="*/ 603250 h 694"/>
                <a:gd name="T54" fmla="*/ 6632575 w 5144"/>
                <a:gd name="T55" fmla="*/ 711200 h 694"/>
                <a:gd name="T56" fmla="*/ 7124700 w 5144"/>
                <a:gd name="T57" fmla="*/ 828675 h 694"/>
                <a:gd name="T58" fmla="*/ 7635875 w 5144"/>
                <a:gd name="T59" fmla="*/ 958850 h 694"/>
                <a:gd name="T60" fmla="*/ 8166100 w 5144"/>
                <a:gd name="T61" fmla="*/ 1101725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prstClr val="black"/>
                </a:solidFill>
                <a:cs typeface="Arial" charset="0"/>
              </a:endParaRPr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>
                <a:gd name="T0" fmla="*/ 0 w 3112"/>
                <a:gd name="T1" fmla="*/ 927100 h 584"/>
                <a:gd name="T2" fmla="*/ 0 w 3112"/>
                <a:gd name="T3" fmla="*/ 927100 h 584"/>
                <a:gd name="T4" fmla="*/ 142875 w 3112"/>
                <a:gd name="T5" fmla="*/ 889000 h 584"/>
                <a:gd name="T6" fmla="*/ 533400 w 3112"/>
                <a:gd name="T7" fmla="*/ 790575 h 584"/>
                <a:gd name="T8" fmla="*/ 803275 w 3112"/>
                <a:gd name="T9" fmla="*/ 723900 h 584"/>
                <a:gd name="T10" fmla="*/ 1114425 w 3112"/>
                <a:gd name="T11" fmla="*/ 650875 h 584"/>
                <a:gd name="T12" fmla="*/ 1460500 w 3112"/>
                <a:gd name="T13" fmla="*/ 571500 h 584"/>
                <a:gd name="T14" fmla="*/ 1831975 w 3112"/>
                <a:gd name="T15" fmla="*/ 485775 h 584"/>
                <a:gd name="T16" fmla="*/ 2225675 w 3112"/>
                <a:gd name="T17" fmla="*/ 403225 h 584"/>
                <a:gd name="T18" fmla="*/ 2628900 w 3112"/>
                <a:gd name="T19" fmla="*/ 320675 h 584"/>
                <a:gd name="T20" fmla="*/ 3041650 w 3112"/>
                <a:gd name="T21" fmla="*/ 244475 h 584"/>
                <a:gd name="T22" fmla="*/ 3451225 w 3112"/>
                <a:gd name="T23" fmla="*/ 171450 h 584"/>
                <a:gd name="T24" fmla="*/ 3654425 w 3112"/>
                <a:gd name="T25" fmla="*/ 139700 h 584"/>
                <a:gd name="T26" fmla="*/ 3851275 w 3112"/>
                <a:gd name="T27" fmla="*/ 107950 h 584"/>
                <a:gd name="T28" fmla="*/ 4048125 w 3112"/>
                <a:gd name="T29" fmla="*/ 82550 h 584"/>
                <a:gd name="T30" fmla="*/ 4238625 w 3112"/>
                <a:gd name="T31" fmla="*/ 57150 h 584"/>
                <a:gd name="T32" fmla="*/ 4425950 w 3112"/>
                <a:gd name="T33" fmla="*/ 38100 h 584"/>
                <a:gd name="T34" fmla="*/ 4603750 w 3112"/>
                <a:gd name="T35" fmla="*/ 22225 h 584"/>
                <a:gd name="T36" fmla="*/ 4775200 w 3112"/>
                <a:gd name="T37" fmla="*/ 9525 h 584"/>
                <a:gd name="T38" fmla="*/ 4940300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prstClr val="black"/>
                </a:solidFill>
                <a:cs typeface="Arial" charset="0"/>
              </a:endParaRPr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13004800 w 8196"/>
                <a:gd name="T1" fmla="*/ 812800 h 1192"/>
                <a:gd name="T2" fmla="*/ 12763500 w 8196"/>
                <a:gd name="T3" fmla="*/ 904875 h 1192"/>
                <a:gd name="T4" fmla="*/ 12506325 w 8196"/>
                <a:gd name="T5" fmla="*/ 984250 h 1192"/>
                <a:gd name="T6" fmla="*/ 12233275 w 8196"/>
                <a:gd name="T7" fmla="*/ 1057275 h 1192"/>
                <a:gd name="T8" fmla="*/ 11941175 w 8196"/>
                <a:gd name="T9" fmla="*/ 1114425 h 1192"/>
                <a:gd name="T10" fmla="*/ 11623675 w 8196"/>
                <a:gd name="T11" fmla="*/ 1158875 h 1192"/>
                <a:gd name="T12" fmla="*/ 11280775 w 8196"/>
                <a:gd name="T13" fmla="*/ 1190625 h 1192"/>
                <a:gd name="T14" fmla="*/ 10909300 w 8196"/>
                <a:gd name="T15" fmla="*/ 1209675 h 1192"/>
                <a:gd name="T16" fmla="*/ 10506075 w 8196"/>
                <a:gd name="T17" fmla="*/ 1206500 h 1192"/>
                <a:gd name="T18" fmla="*/ 10067925 w 8196"/>
                <a:gd name="T19" fmla="*/ 1190625 h 1192"/>
                <a:gd name="T20" fmla="*/ 9591675 w 8196"/>
                <a:gd name="T21" fmla="*/ 1152525 h 1192"/>
                <a:gd name="T22" fmla="*/ 9074150 w 8196"/>
                <a:gd name="T23" fmla="*/ 1095375 h 1192"/>
                <a:gd name="T24" fmla="*/ 8515350 w 8196"/>
                <a:gd name="T25" fmla="*/ 1019175 h 1192"/>
                <a:gd name="T26" fmla="*/ 7908925 w 8196"/>
                <a:gd name="T27" fmla="*/ 917575 h 1192"/>
                <a:gd name="T28" fmla="*/ 7251700 w 8196"/>
                <a:gd name="T29" fmla="*/ 793750 h 1192"/>
                <a:gd name="T30" fmla="*/ 6543675 w 8196"/>
                <a:gd name="T31" fmla="*/ 644525 h 1192"/>
                <a:gd name="T32" fmla="*/ 5778500 w 8196"/>
                <a:gd name="T33" fmla="*/ 469900 h 1192"/>
                <a:gd name="T34" fmla="*/ 5391150 w 8196"/>
                <a:gd name="T35" fmla="*/ 381000 h 1192"/>
                <a:gd name="T36" fmla="*/ 4657725 w 8196"/>
                <a:gd name="T37" fmla="*/ 234950 h 1192"/>
                <a:gd name="T38" fmla="*/ 3987800 w 8196"/>
                <a:gd name="T39" fmla="*/ 130175 h 1192"/>
                <a:gd name="T40" fmla="*/ 3375025 w 8196"/>
                <a:gd name="T41" fmla="*/ 57150 h 1192"/>
                <a:gd name="T42" fmla="*/ 2819400 w 8196"/>
                <a:gd name="T43" fmla="*/ 15875 h 1192"/>
                <a:gd name="T44" fmla="*/ 2320925 w 8196"/>
                <a:gd name="T45" fmla="*/ 0 h 1192"/>
                <a:gd name="T46" fmla="*/ 1876425 w 8196"/>
                <a:gd name="T47" fmla="*/ 6350 h 1192"/>
                <a:gd name="T48" fmla="*/ 1482725 w 8196"/>
                <a:gd name="T49" fmla="*/ 31750 h 1192"/>
                <a:gd name="T50" fmla="*/ 1136650 w 8196"/>
                <a:gd name="T51" fmla="*/ 69850 h 1192"/>
                <a:gd name="T52" fmla="*/ 841375 w 8196"/>
                <a:gd name="T53" fmla="*/ 117475 h 1192"/>
                <a:gd name="T54" fmla="*/ 593725 w 8196"/>
                <a:gd name="T55" fmla="*/ 171450 h 1192"/>
                <a:gd name="T56" fmla="*/ 393700 w 8196"/>
                <a:gd name="T57" fmla="*/ 228600 h 1192"/>
                <a:gd name="T58" fmla="*/ 234950 w 8196"/>
                <a:gd name="T59" fmla="*/ 279400 h 1192"/>
                <a:gd name="T60" fmla="*/ 76200 w 8196"/>
                <a:gd name="T61" fmla="*/ 342900 h 1192"/>
                <a:gd name="T62" fmla="*/ 0 w 8196"/>
                <a:gd name="T63" fmla="*/ 381000 h 1192"/>
                <a:gd name="T64" fmla="*/ 13004800 w 8196"/>
                <a:gd name="T65" fmla="*/ 1892300 h 1192"/>
                <a:gd name="T66" fmla="*/ 13011150 w 8196"/>
                <a:gd name="T67" fmla="*/ 1882775 h 1192"/>
                <a:gd name="T68" fmla="*/ 13011150 w 8196"/>
                <a:gd name="T69" fmla="*/ 809625 h 1192"/>
                <a:gd name="T70" fmla="*/ 13004800 w 8196"/>
                <a:gd name="T71" fmla="*/ 812800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prstClr val="black"/>
                </a:solidFill>
                <a:cs typeface="Arial" charset="0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 rtlCol="0">
            <a:normAutofit/>
          </a:bodyPr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9006AB-7688-4847-83F3-989AE8ADEFD7}" type="datetimeFigureOut">
              <a:rPr lang="ru-RU">
                <a:solidFill>
                  <a:srgbClr val="073E87"/>
                </a:solidFill>
              </a:rPr>
              <a:pPr>
                <a:defRPr/>
              </a:pPr>
              <a:t>22.11.2013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73E87"/>
              </a:solidFill>
            </a:endParaRPr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3313CD-FC3D-4AA6-9075-B01542C799B4}" type="slidenum">
              <a:rPr lang="ru-RU">
                <a:solidFill>
                  <a:srgbClr val="073E87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998025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37144C-7EA3-4328-AB93-D7EE13D69534}" type="datetimeFigureOut">
              <a:rPr lang="ru-RU">
                <a:solidFill>
                  <a:srgbClr val="073E87"/>
                </a:solidFill>
              </a:rPr>
              <a:pPr>
                <a:defRPr/>
              </a:pPr>
              <a:t>22.11.2013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6ACEC0-E75C-4783-96C6-2FDB99DA7485}" type="slidenum">
              <a:rPr lang="ru-RU">
                <a:solidFill>
                  <a:srgbClr val="073E87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781219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20"/>
          <p:cNvSpPr/>
          <p:nvPr/>
        </p:nvSpPr>
        <p:spPr bwMode="hidden"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5" name="Group 14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>
                <a:gd name="T0" fmla="*/ 4286250 w 2706"/>
                <a:gd name="T1" fmla="*/ 0 h 640"/>
                <a:gd name="T2" fmla="*/ 4286250 w 2706"/>
                <a:gd name="T3" fmla="*/ 0 h 640"/>
                <a:gd name="T4" fmla="*/ 4105275 w 2706"/>
                <a:gd name="T5" fmla="*/ 28575 h 640"/>
                <a:gd name="T6" fmla="*/ 3921125 w 2706"/>
                <a:gd name="T7" fmla="*/ 60325 h 640"/>
                <a:gd name="T8" fmla="*/ 3733800 w 2706"/>
                <a:gd name="T9" fmla="*/ 95250 h 640"/>
                <a:gd name="T10" fmla="*/ 3540125 w 2706"/>
                <a:gd name="T11" fmla="*/ 130175 h 640"/>
                <a:gd name="T12" fmla="*/ 3343275 w 2706"/>
                <a:gd name="T13" fmla="*/ 171450 h 640"/>
                <a:gd name="T14" fmla="*/ 3140075 w 2706"/>
                <a:gd name="T15" fmla="*/ 212725 h 640"/>
                <a:gd name="T16" fmla="*/ 2933700 w 2706"/>
                <a:gd name="T17" fmla="*/ 260350 h 640"/>
                <a:gd name="T18" fmla="*/ 2720975 w 2706"/>
                <a:gd name="T19" fmla="*/ 307975 h 640"/>
                <a:gd name="T20" fmla="*/ 2720975 w 2706"/>
                <a:gd name="T21" fmla="*/ 307975 h 640"/>
                <a:gd name="T22" fmla="*/ 2336800 w 2706"/>
                <a:gd name="T23" fmla="*/ 400050 h 640"/>
                <a:gd name="T24" fmla="*/ 1962150 w 2706"/>
                <a:gd name="T25" fmla="*/ 482600 h 640"/>
                <a:gd name="T26" fmla="*/ 1603375 w 2706"/>
                <a:gd name="T27" fmla="*/ 558800 h 640"/>
                <a:gd name="T28" fmla="*/ 1257300 w 2706"/>
                <a:gd name="T29" fmla="*/ 631825 h 640"/>
                <a:gd name="T30" fmla="*/ 927100 w 2706"/>
                <a:gd name="T31" fmla="*/ 695325 h 640"/>
                <a:gd name="T32" fmla="*/ 606425 w 2706"/>
                <a:gd name="T33" fmla="*/ 752475 h 640"/>
                <a:gd name="T34" fmla="*/ 298450 w 2706"/>
                <a:gd name="T35" fmla="*/ 806450 h 640"/>
                <a:gd name="T36" fmla="*/ 0 w 2706"/>
                <a:gd name="T37" fmla="*/ 854075 h 640"/>
                <a:gd name="T38" fmla="*/ 0 w 2706"/>
                <a:gd name="T39" fmla="*/ 854075 h 640"/>
                <a:gd name="T40" fmla="*/ 206375 w 2706"/>
                <a:gd name="T41" fmla="*/ 882650 h 640"/>
                <a:gd name="T42" fmla="*/ 403225 w 2706"/>
                <a:gd name="T43" fmla="*/ 908050 h 640"/>
                <a:gd name="T44" fmla="*/ 593725 w 2706"/>
                <a:gd name="T45" fmla="*/ 930275 h 640"/>
                <a:gd name="T46" fmla="*/ 781050 w 2706"/>
                <a:gd name="T47" fmla="*/ 949325 h 640"/>
                <a:gd name="T48" fmla="*/ 962025 w 2706"/>
                <a:gd name="T49" fmla="*/ 968375 h 640"/>
                <a:gd name="T50" fmla="*/ 1136650 w 2706"/>
                <a:gd name="T51" fmla="*/ 981075 h 640"/>
                <a:gd name="T52" fmla="*/ 1304925 w 2706"/>
                <a:gd name="T53" fmla="*/ 993775 h 640"/>
                <a:gd name="T54" fmla="*/ 1470025 w 2706"/>
                <a:gd name="T55" fmla="*/ 1003300 h 640"/>
                <a:gd name="T56" fmla="*/ 1631950 w 2706"/>
                <a:gd name="T57" fmla="*/ 1009650 h 640"/>
                <a:gd name="T58" fmla="*/ 1787525 w 2706"/>
                <a:gd name="T59" fmla="*/ 1012825 h 640"/>
                <a:gd name="T60" fmla="*/ 1936750 w 2706"/>
                <a:gd name="T61" fmla="*/ 1016000 h 640"/>
                <a:gd name="T62" fmla="*/ 2082800 w 2706"/>
                <a:gd name="T63" fmla="*/ 1016000 h 640"/>
                <a:gd name="T64" fmla="*/ 2225675 w 2706"/>
                <a:gd name="T65" fmla="*/ 1012825 h 640"/>
                <a:gd name="T66" fmla="*/ 2365375 w 2706"/>
                <a:gd name="T67" fmla="*/ 1009650 h 640"/>
                <a:gd name="T68" fmla="*/ 2498725 w 2706"/>
                <a:gd name="T69" fmla="*/ 1003300 h 640"/>
                <a:gd name="T70" fmla="*/ 2628900 w 2706"/>
                <a:gd name="T71" fmla="*/ 993775 h 640"/>
                <a:gd name="T72" fmla="*/ 2752725 w 2706"/>
                <a:gd name="T73" fmla="*/ 984250 h 640"/>
                <a:gd name="T74" fmla="*/ 2876550 w 2706"/>
                <a:gd name="T75" fmla="*/ 971550 h 640"/>
                <a:gd name="T76" fmla="*/ 2994025 w 2706"/>
                <a:gd name="T77" fmla="*/ 955675 h 640"/>
                <a:gd name="T78" fmla="*/ 3111500 w 2706"/>
                <a:gd name="T79" fmla="*/ 939800 h 640"/>
                <a:gd name="T80" fmla="*/ 3222625 w 2706"/>
                <a:gd name="T81" fmla="*/ 920750 h 640"/>
                <a:gd name="T82" fmla="*/ 3333750 w 2706"/>
                <a:gd name="T83" fmla="*/ 901700 h 640"/>
                <a:gd name="T84" fmla="*/ 3438525 w 2706"/>
                <a:gd name="T85" fmla="*/ 879475 h 640"/>
                <a:gd name="T86" fmla="*/ 3543300 w 2706"/>
                <a:gd name="T87" fmla="*/ 857250 h 640"/>
                <a:gd name="T88" fmla="*/ 3644900 w 2706"/>
                <a:gd name="T89" fmla="*/ 831850 h 640"/>
                <a:gd name="T90" fmla="*/ 3743325 w 2706"/>
                <a:gd name="T91" fmla="*/ 806450 h 640"/>
                <a:gd name="T92" fmla="*/ 3838575 w 2706"/>
                <a:gd name="T93" fmla="*/ 777875 h 640"/>
                <a:gd name="T94" fmla="*/ 3933825 w 2706"/>
                <a:gd name="T95" fmla="*/ 749300 h 640"/>
                <a:gd name="T96" fmla="*/ 4114800 w 2706"/>
                <a:gd name="T97" fmla="*/ 685800 h 640"/>
                <a:gd name="T98" fmla="*/ 4289425 w 2706"/>
                <a:gd name="T99" fmla="*/ 619125 h 640"/>
                <a:gd name="T100" fmla="*/ 4289425 w 2706"/>
                <a:gd name="T101" fmla="*/ 619125 h 640"/>
                <a:gd name="T102" fmla="*/ 4295775 w 2706"/>
                <a:gd name="T103" fmla="*/ 615950 h 640"/>
                <a:gd name="T104" fmla="*/ 4295775 w 2706"/>
                <a:gd name="T105" fmla="*/ 615950 h 640"/>
                <a:gd name="T106" fmla="*/ 4295775 w 2706"/>
                <a:gd name="T107" fmla="*/ 0 h 640"/>
                <a:gd name="T108" fmla="*/ 4295775 w 2706"/>
                <a:gd name="T109" fmla="*/ 0 h 640"/>
                <a:gd name="T110" fmla="*/ 4286250 w 2706"/>
                <a:gd name="T111" fmla="*/ 0 h 640"/>
                <a:gd name="T112" fmla="*/ 4286250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prstClr val="black"/>
                </a:solidFill>
                <a:cs typeface="Arial" charset="0"/>
              </a:endParaRPr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>
                <a:gd name="T0" fmla="*/ 8280401 w 5216"/>
                <a:gd name="T1" fmla="*/ 1133475 h 762"/>
                <a:gd name="T2" fmla="*/ 7912101 w 5216"/>
                <a:gd name="T3" fmla="*/ 1089025 h 762"/>
                <a:gd name="T4" fmla="*/ 7108826 w 5216"/>
                <a:gd name="T5" fmla="*/ 968375 h 762"/>
                <a:gd name="T6" fmla="*/ 6213476 w 5216"/>
                <a:gd name="T7" fmla="*/ 806450 h 762"/>
                <a:gd name="T8" fmla="*/ 5216526 w 5216"/>
                <a:gd name="T9" fmla="*/ 593725 h 762"/>
                <a:gd name="T10" fmla="*/ 4676776 w 5216"/>
                <a:gd name="T11" fmla="*/ 469900 h 762"/>
                <a:gd name="T12" fmla="*/ 4257676 w 5216"/>
                <a:gd name="T13" fmla="*/ 374650 h 762"/>
                <a:gd name="T14" fmla="*/ 3857625 w 5216"/>
                <a:gd name="T15" fmla="*/ 292100 h 762"/>
                <a:gd name="T16" fmla="*/ 3476625 w 5216"/>
                <a:gd name="T17" fmla="*/ 222250 h 762"/>
                <a:gd name="T18" fmla="*/ 3111500 w 5216"/>
                <a:gd name="T19" fmla="*/ 161925 h 762"/>
                <a:gd name="T20" fmla="*/ 2762250 w 5216"/>
                <a:gd name="T21" fmla="*/ 114300 h 762"/>
                <a:gd name="T22" fmla="*/ 2117725 w 5216"/>
                <a:gd name="T23" fmla="*/ 44450 h 762"/>
                <a:gd name="T24" fmla="*/ 1539875 w 5216"/>
                <a:gd name="T25" fmla="*/ 6350 h 762"/>
                <a:gd name="T26" fmla="*/ 1022350 w 5216"/>
                <a:gd name="T27" fmla="*/ 0 h 762"/>
                <a:gd name="T28" fmla="*/ 568325 w 5216"/>
                <a:gd name="T29" fmla="*/ 15875 h 762"/>
                <a:gd name="T30" fmla="*/ 174625 w 5216"/>
                <a:gd name="T31" fmla="*/ 50800 h 762"/>
                <a:gd name="T32" fmla="*/ 0 w 5216"/>
                <a:gd name="T33" fmla="*/ 76200 h 762"/>
                <a:gd name="T34" fmla="*/ 498475 w 5216"/>
                <a:gd name="T35" fmla="*/ 136525 h 762"/>
                <a:gd name="T36" fmla="*/ 1035050 w 5216"/>
                <a:gd name="T37" fmla="*/ 222250 h 762"/>
                <a:gd name="T38" fmla="*/ 1609725 w 5216"/>
                <a:gd name="T39" fmla="*/ 333375 h 762"/>
                <a:gd name="T40" fmla="*/ 2225675 w 5216"/>
                <a:gd name="T41" fmla="*/ 469900 h 762"/>
                <a:gd name="T42" fmla="*/ 2787650 w 5216"/>
                <a:gd name="T43" fmla="*/ 600075 h 762"/>
                <a:gd name="T44" fmla="*/ 3822700 w 5216"/>
                <a:gd name="T45" fmla="*/ 819150 h 762"/>
                <a:gd name="T46" fmla="*/ 4298951 w 5216"/>
                <a:gd name="T47" fmla="*/ 908050 h 762"/>
                <a:gd name="T48" fmla="*/ 4749801 w 5216"/>
                <a:gd name="T49" fmla="*/ 984250 h 762"/>
                <a:gd name="T50" fmla="*/ 5175251 w 5216"/>
                <a:gd name="T51" fmla="*/ 1050925 h 762"/>
                <a:gd name="T52" fmla="*/ 5575301 w 5216"/>
                <a:gd name="T53" fmla="*/ 1101725 h 762"/>
                <a:gd name="T54" fmla="*/ 5953126 w 5216"/>
                <a:gd name="T55" fmla="*/ 1146175 h 762"/>
                <a:gd name="T56" fmla="*/ 6308726 w 5216"/>
                <a:gd name="T57" fmla="*/ 1174750 h 762"/>
                <a:gd name="T58" fmla="*/ 6642101 w 5216"/>
                <a:gd name="T59" fmla="*/ 1196975 h 762"/>
                <a:gd name="T60" fmla="*/ 6959601 w 5216"/>
                <a:gd name="T61" fmla="*/ 1209675 h 762"/>
                <a:gd name="T62" fmla="*/ 7254876 w 5216"/>
                <a:gd name="T63" fmla="*/ 1209675 h 762"/>
                <a:gd name="T64" fmla="*/ 7534276 w 5216"/>
                <a:gd name="T65" fmla="*/ 1203325 h 762"/>
                <a:gd name="T66" fmla="*/ 7797801 w 5216"/>
                <a:gd name="T67" fmla="*/ 1187450 h 762"/>
                <a:gd name="T68" fmla="*/ 8045451 w 5216"/>
                <a:gd name="T69" fmla="*/ 1162050 h 762"/>
                <a:gd name="T70" fmla="*/ 8280401 w 5216"/>
                <a:gd name="T71" fmla="*/ 1133475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prstClr val="black"/>
                </a:solidFill>
                <a:cs typeface="Arial" charset="0"/>
              </a:endParaRPr>
            </a:p>
          </p:txBody>
        </p:sp>
        <p:sp>
          <p:nvSpPr>
            <p:cNvPr id="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>
                <a:gd name="T0" fmla="*/ 0 w 5144"/>
                <a:gd name="T1" fmla="*/ 111125 h 694"/>
                <a:gd name="T2" fmla="*/ 0 w 5144"/>
                <a:gd name="T3" fmla="*/ 111125 h 694"/>
                <a:gd name="T4" fmla="*/ 28575 w 5144"/>
                <a:gd name="T5" fmla="*/ 104775 h 694"/>
                <a:gd name="T6" fmla="*/ 114300 w 5144"/>
                <a:gd name="T7" fmla="*/ 88900 h 694"/>
                <a:gd name="T8" fmla="*/ 260350 w 5144"/>
                <a:gd name="T9" fmla="*/ 66675 h 694"/>
                <a:gd name="T10" fmla="*/ 355600 w 5144"/>
                <a:gd name="T11" fmla="*/ 53975 h 694"/>
                <a:gd name="T12" fmla="*/ 466725 w 5144"/>
                <a:gd name="T13" fmla="*/ 41275 h 694"/>
                <a:gd name="T14" fmla="*/ 590550 w 5144"/>
                <a:gd name="T15" fmla="*/ 31750 h 694"/>
                <a:gd name="T16" fmla="*/ 733425 w 5144"/>
                <a:gd name="T17" fmla="*/ 22225 h 694"/>
                <a:gd name="T18" fmla="*/ 889000 w 5144"/>
                <a:gd name="T19" fmla="*/ 12700 h 694"/>
                <a:gd name="T20" fmla="*/ 1063625 w 5144"/>
                <a:gd name="T21" fmla="*/ 6350 h 694"/>
                <a:gd name="T22" fmla="*/ 1254125 w 5144"/>
                <a:gd name="T23" fmla="*/ 3175 h 694"/>
                <a:gd name="T24" fmla="*/ 1460500 w 5144"/>
                <a:gd name="T25" fmla="*/ 0 h 694"/>
                <a:gd name="T26" fmla="*/ 1682750 w 5144"/>
                <a:gd name="T27" fmla="*/ 3175 h 694"/>
                <a:gd name="T28" fmla="*/ 1920875 w 5144"/>
                <a:gd name="T29" fmla="*/ 9525 h 694"/>
                <a:gd name="T30" fmla="*/ 2178050 w 5144"/>
                <a:gd name="T31" fmla="*/ 22225 h 694"/>
                <a:gd name="T32" fmla="*/ 2451100 w 5144"/>
                <a:gd name="T33" fmla="*/ 38100 h 694"/>
                <a:gd name="T34" fmla="*/ 2740025 w 5144"/>
                <a:gd name="T35" fmla="*/ 63500 h 694"/>
                <a:gd name="T36" fmla="*/ 3048000 w 5144"/>
                <a:gd name="T37" fmla="*/ 92075 h 694"/>
                <a:gd name="T38" fmla="*/ 3375025 w 5144"/>
                <a:gd name="T39" fmla="*/ 127000 h 694"/>
                <a:gd name="T40" fmla="*/ 3717925 w 5144"/>
                <a:gd name="T41" fmla="*/ 168275 h 694"/>
                <a:gd name="T42" fmla="*/ 4079875 w 5144"/>
                <a:gd name="T43" fmla="*/ 219075 h 694"/>
                <a:gd name="T44" fmla="*/ 4457700 w 5144"/>
                <a:gd name="T45" fmla="*/ 276225 h 694"/>
                <a:gd name="T46" fmla="*/ 4854575 w 5144"/>
                <a:gd name="T47" fmla="*/ 342900 h 694"/>
                <a:gd name="T48" fmla="*/ 5270500 w 5144"/>
                <a:gd name="T49" fmla="*/ 422275 h 694"/>
                <a:gd name="T50" fmla="*/ 5705475 w 5144"/>
                <a:gd name="T51" fmla="*/ 508000 h 694"/>
                <a:gd name="T52" fmla="*/ 6159500 w 5144"/>
                <a:gd name="T53" fmla="*/ 603250 h 694"/>
                <a:gd name="T54" fmla="*/ 6632575 w 5144"/>
                <a:gd name="T55" fmla="*/ 711200 h 694"/>
                <a:gd name="T56" fmla="*/ 7124700 w 5144"/>
                <a:gd name="T57" fmla="*/ 828675 h 694"/>
                <a:gd name="T58" fmla="*/ 7635875 w 5144"/>
                <a:gd name="T59" fmla="*/ 958850 h 694"/>
                <a:gd name="T60" fmla="*/ 8166100 w 5144"/>
                <a:gd name="T61" fmla="*/ 1101725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prstClr val="black"/>
                </a:solidFill>
                <a:cs typeface="Arial" charset="0"/>
              </a:endParaRPr>
            </a:p>
          </p:txBody>
        </p:sp>
        <p:sp>
          <p:nvSpPr>
            <p:cNvPr id="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>
                <a:gd name="T0" fmla="*/ 0 w 3112"/>
                <a:gd name="T1" fmla="*/ 927100 h 584"/>
                <a:gd name="T2" fmla="*/ 0 w 3112"/>
                <a:gd name="T3" fmla="*/ 927100 h 584"/>
                <a:gd name="T4" fmla="*/ 142875 w 3112"/>
                <a:gd name="T5" fmla="*/ 889000 h 584"/>
                <a:gd name="T6" fmla="*/ 533400 w 3112"/>
                <a:gd name="T7" fmla="*/ 790575 h 584"/>
                <a:gd name="T8" fmla="*/ 803275 w 3112"/>
                <a:gd name="T9" fmla="*/ 723900 h 584"/>
                <a:gd name="T10" fmla="*/ 1114425 w 3112"/>
                <a:gd name="T11" fmla="*/ 650875 h 584"/>
                <a:gd name="T12" fmla="*/ 1460500 w 3112"/>
                <a:gd name="T13" fmla="*/ 571500 h 584"/>
                <a:gd name="T14" fmla="*/ 1831975 w 3112"/>
                <a:gd name="T15" fmla="*/ 485775 h 584"/>
                <a:gd name="T16" fmla="*/ 2225675 w 3112"/>
                <a:gd name="T17" fmla="*/ 403225 h 584"/>
                <a:gd name="T18" fmla="*/ 2628900 w 3112"/>
                <a:gd name="T19" fmla="*/ 320675 h 584"/>
                <a:gd name="T20" fmla="*/ 3041650 w 3112"/>
                <a:gd name="T21" fmla="*/ 244475 h 584"/>
                <a:gd name="T22" fmla="*/ 3451225 w 3112"/>
                <a:gd name="T23" fmla="*/ 171450 h 584"/>
                <a:gd name="T24" fmla="*/ 3654425 w 3112"/>
                <a:gd name="T25" fmla="*/ 139700 h 584"/>
                <a:gd name="T26" fmla="*/ 3851275 w 3112"/>
                <a:gd name="T27" fmla="*/ 107950 h 584"/>
                <a:gd name="T28" fmla="*/ 4048125 w 3112"/>
                <a:gd name="T29" fmla="*/ 82550 h 584"/>
                <a:gd name="T30" fmla="*/ 4238625 w 3112"/>
                <a:gd name="T31" fmla="*/ 57150 h 584"/>
                <a:gd name="T32" fmla="*/ 4425950 w 3112"/>
                <a:gd name="T33" fmla="*/ 38100 h 584"/>
                <a:gd name="T34" fmla="*/ 4603750 w 3112"/>
                <a:gd name="T35" fmla="*/ 22225 h 584"/>
                <a:gd name="T36" fmla="*/ 4775200 w 3112"/>
                <a:gd name="T37" fmla="*/ 9525 h 584"/>
                <a:gd name="T38" fmla="*/ 4940300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prstClr val="black"/>
                </a:solidFill>
                <a:cs typeface="Arial" charset="0"/>
              </a:endParaRPr>
            </a:p>
          </p:txBody>
        </p:sp>
        <p:sp useBgFill="1">
          <p:nvSpPr>
            <p:cNvPr id="1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13004800 w 8196"/>
                <a:gd name="T1" fmla="*/ 812800 h 1192"/>
                <a:gd name="T2" fmla="*/ 12763500 w 8196"/>
                <a:gd name="T3" fmla="*/ 904875 h 1192"/>
                <a:gd name="T4" fmla="*/ 12506325 w 8196"/>
                <a:gd name="T5" fmla="*/ 984250 h 1192"/>
                <a:gd name="T6" fmla="*/ 12233275 w 8196"/>
                <a:gd name="T7" fmla="*/ 1057275 h 1192"/>
                <a:gd name="T8" fmla="*/ 11941175 w 8196"/>
                <a:gd name="T9" fmla="*/ 1114425 h 1192"/>
                <a:gd name="T10" fmla="*/ 11623675 w 8196"/>
                <a:gd name="T11" fmla="*/ 1158875 h 1192"/>
                <a:gd name="T12" fmla="*/ 11280775 w 8196"/>
                <a:gd name="T13" fmla="*/ 1190625 h 1192"/>
                <a:gd name="T14" fmla="*/ 10909300 w 8196"/>
                <a:gd name="T15" fmla="*/ 1209675 h 1192"/>
                <a:gd name="T16" fmla="*/ 10506075 w 8196"/>
                <a:gd name="T17" fmla="*/ 1206500 h 1192"/>
                <a:gd name="T18" fmla="*/ 10067925 w 8196"/>
                <a:gd name="T19" fmla="*/ 1190625 h 1192"/>
                <a:gd name="T20" fmla="*/ 9591675 w 8196"/>
                <a:gd name="T21" fmla="*/ 1152525 h 1192"/>
                <a:gd name="T22" fmla="*/ 9074150 w 8196"/>
                <a:gd name="T23" fmla="*/ 1095375 h 1192"/>
                <a:gd name="T24" fmla="*/ 8515350 w 8196"/>
                <a:gd name="T25" fmla="*/ 1019175 h 1192"/>
                <a:gd name="T26" fmla="*/ 7908925 w 8196"/>
                <a:gd name="T27" fmla="*/ 917575 h 1192"/>
                <a:gd name="T28" fmla="*/ 7251700 w 8196"/>
                <a:gd name="T29" fmla="*/ 793750 h 1192"/>
                <a:gd name="T30" fmla="*/ 6543675 w 8196"/>
                <a:gd name="T31" fmla="*/ 644525 h 1192"/>
                <a:gd name="T32" fmla="*/ 5778500 w 8196"/>
                <a:gd name="T33" fmla="*/ 469900 h 1192"/>
                <a:gd name="T34" fmla="*/ 5391150 w 8196"/>
                <a:gd name="T35" fmla="*/ 381000 h 1192"/>
                <a:gd name="T36" fmla="*/ 4657725 w 8196"/>
                <a:gd name="T37" fmla="*/ 234950 h 1192"/>
                <a:gd name="T38" fmla="*/ 3987800 w 8196"/>
                <a:gd name="T39" fmla="*/ 130175 h 1192"/>
                <a:gd name="T40" fmla="*/ 3375025 w 8196"/>
                <a:gd name="T41" fmla="*/ 57150 h 1192"/>
                <a:gd name="T42" fmla="*/ 2819400 w 8196"/>
                <a:gd name="T43" fmla="*/ 15875 h 1192"/>
                <a:gd name="T44" fmla="*/ 2320925 w 8196"/>
                <a:gd name="T45" fmla="*/ 0 h 1192"/>
                <a:gd name="T46" fmla="*/ 1876425 w 8196"/>
                <a:gd name="T47" fmla="*/ 6350 h 1192"/>
                <a:gd name="T48" fmla="*/ 1482725 w 8196"/>
                <a:gd name="T49" fmla="*/ 31750 h 1192"/>
                <a:gd name="T50" fmla="*/ 1136650 w 8196"/>
                <a:gd name="T51" fmla="*/ 69850 h 1192"/>
                <a:gd name="T52" fmla="*/ 841375 w 8196"/>
                <a:gd name="T53" fmla="*/ 117475 h 1192"/>
                <a:gd name="T54" fmla="*/ 593725 w 8196"/>
                <a:gd name="T55" fmla="*/ 171450 h 1192"/>
                <a:gd name="T56" fmla="*/ 393700 w 8196"/>
                <a:gd name="T57" fmla="*/ 228600 h 1192"/>
                <a:gd name="T58" fmla="*/ 234950 w 8196"/>
                <a:gd name="T59" fmla="*/ 279400 h 1192"/>
                <a:gd name="T60" fmla="*/ 76200 w 8196"/>
                <a:gd name="T61" fmla="*/ 342900 h 1192"/>
                <a:gd name="T62" fmla="*/ 0 w 8196"/>
                <a:gd name="T63" fmla="*/ 381000 h 1192"/>
                <a:gd name="T64" fmla="*/ 13004800 w 8196"/>
                <a:gd name="T65" fmla="*/ 1892300 h 1192"/>
                <a:gd name="T66" fmla="*/ 13011150 w 8196"/>
                <a:gd name="T67" fmla="*/ 1882775 h 1192"/>
                <a:gd name="T68" fmla="*/ 13011150 w 8196"/>
                <a:gd name="T69" fmla="*/ 809625 h 1192"/>
                <a:gd name="T70" fmla="*/ 13004800 w 8196"/>
                <a:gd name="T71" fmla="*/ 812800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prstClr val="black"/>
                </a:solidFill>
                <a:cs typeface="Arial" charset="0"/>
              </a:endParaRPr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1381B6-97A1-4CCE-B06E-ABDE7FED7C6A}" type="datetimeFigureOut">
              <a:rPr lang="ru-RU">
                <a:solidFill>
                  <a:srgbClr val="073E87"/>
                </a:solidFill>
              </a:rPr>
              <a:pPr>
                <a:defRPr/>
              </a:pPr>
              <a:t>22.11.2013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73E87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89499E-82B0-4D65-AAAD-22E055BE0CEC}" type="slidenum">
              <a:rPr lang="ru-RU">
                <a:solidFill>
                  <a:srgbClr val="073E87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29559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2289E-C25B-4D16-84D8-1C929113935C}" type="datetimeFigureOut">
              <a:rPr lang="ru-RU" smtClean="0"/>
              <a:t>22.11.2013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F5DAE-3F43-4055-B894-5CE184D84C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61568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2289E-C25B-4D16-84D8-1C929113935C}" type="datetimeFigureOut">
              <a:rPr lang="ru-RU" smtClean="0"/>
              <a:t>22.11.2013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F5DAE-3F43-4055-B894-5CE184D84C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24669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2289E-C25B-4D16-84D8-1C929113935C}" type="datetimeFigureOut">
              <a:rPr lang="ru-RU" smtClean="0"/>
              <a:t>22.11.2013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F5DAE-3F43-4055-B894-5CE184D84C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56874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2289E-C25B-4D16-84D8-1C929113935C}" type="datetimeFigureOut">
              <a:rPr lang="ru-RU" smtClean="0"/>
              <a:t>22.11.2013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F5DAE-3F43-4055-B894-5CE184D84C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95323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2289E-C25B-4D16-84D8-1C929113935C}" type="datetimeFigureOut">
              <a:rPr lang="ru-RU" smtClean="0"/>
              <a:t>22.11.2013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F5DAE-3F43-4055-B894-5CE184D84C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57323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2289E-C25B-4D16-84D8-1C929113935C}" type="datetimeFigureOut">
              <a:rPr lang="ru-RU" smtClean="0"/>
              <a:t>22.11.2013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F5DAE-3F43-4055-B894-5CE184D84C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45533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2289E-C25B-4D16-84D8-1C929113935C}" type="datetimeFigureOut">
              <a:rPr lang="ru-RU" smtClean="0"/>
              <a:t>22.11.2013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F5DAE-3F43-4055-B894-5CE184D84C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44284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B2289E-C25B-4D16-84D8-1C929113935C}" type="datetimeFigureOut">
              <a:rPr lang="ru-RU" smtClean="0"/>
              <a:t>22.11.2013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3F5DAE-3F43-4055-B894-5CE184D84C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80409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6325" cy="2468563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1027" name="Group 15"/>
          <p:cNvGrpSpPr>
            <a:grpSpLocks noChangeAspect="1"/>
          </p:cNvGrpSpPr>
          <p:nvPr/>
        </p:nvGrpSpPr>
        <p:grpSpPr bwMode="auto">
          <a:xfrm>
            <a:off x="211138" y="1679575"/>
            <a:ext cx="8723312" cy="1330325"/>
            <a:chOff x="-3905251" y="4294188"/>
            <a:chExt cx="13027839" cy="1892300"/>
          </a:xfrm>
        </p:grpSpPr>
        <p:sp>
          <p:nvSpPr>
            <p:cNvPr id="1033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>
                <a:gd name="T0" fmla="*/ 4286250 w 2706"/>
                <a:gd name="T1" fmla="*/ 0 h 640"/>
                <a:gd name="T2" fmla="*/ 4286250 w 2706"/>
                <a:gd name="T3" fmla="*/ 0 h 640"/>
                <a:gd name="T4" fmla="*/ 4105275 w 2706"/>
                <a:gd name="T5" fmla="*/ 28575 h 640"/>
                <a:gd name="T6" fmla="*/ 3921125 w 2706"/>
                <a:gd name="T7" fmla="*/ 60325 h 640"/>
                <a:gd name="T8" fmla="*/ 3733800 w 2706"/>
                <a:gd name="T9" fmla="*/ 95250 h 640"/>
                <a:gd name="T10" fmla="*/ 3540125 w 2706"/>
                <a:gd name="T11" fmla="*/ 130175 h 640"/>
                <a:gd name="T12" fmla="*/ 3343275 w 2706"/>
                <a:gd name="T13" fmla="*/ 171450 h 640"/>
                <a:gd name="T14" fmla="*/ 3140075 w 2706"/>
                <a:gd name="T15" fmla="*/ 212725 h 640"/>
                <a:gd name="T16" fmla="*/ 2933700 w 2706"/>
                <a:gd name="T17" fmla="*/ 260350 h 640"/>
                <a:gd name="T18" fmla="*/ 2720975 w 2706"/>
                <a:gd name="T19" fmla="*/ 307975 h 640"/>
                <a:gd name="T20" fmla="*/ 2720975 w 2706"/>
                <a:gd name="T21" fmla="*/ 307975 h 640"/>
                <a:gd name="T22" fmla="*/ 2336800 w 2706"/>
                <a:gd name="T23" fmla="*/ 400050 h 640"/>
                <a:gd name="T24" fmla="*/ 1962150 w 2706"/>
                <a:gd name="T25" fmla="*/ 482600 h 640"/>
                <a:gd name="T26" fmla="*/ 1603375 w 2706"/>
                <a:gd name="T27" fmla="*/ 558800 h 640"/>
                <a:gd name="T28" fmla="*/ 1257300 w 2706"/>
                <a:gd name="T29" fmla="*/ 631825 h 640"/>
                <a:gd name="T30" fmla="*/ 927100 w 2706"/>
                <a:gd name="T31" fmla="*/ 695325 h 640"/>
                <a:gd name="T32" fmla="*/ 606425 w 2706"/>
                <a:gd name="T33" fmla="*/ 752475 h 640"/>
                <a:gd name="T34" fmla="*/ 298450 w 2706"/>
                <a:gd name="T35" fmla="*/ 806450 h 640"/>
                <a:gd name="T36" fmla="*/ 0 w 2706"/>
                <a:gd name="T37" fmla="*/ 854075 h 640"/>
                <a:gd name="T38" fmla="*/ 0 w 2706"/>
                <a:gd name="T39" fmla="*/ 854075 h 640"/>
                <a:gd name="T40" fmla="*/ 206375 w 2706"/>
                <a:gd name="T41" fmla="*/ 882650 h 640"/>
                <a:gd name="T42" fmla="*/ 403225 w 2706"/>
                <a:gd name="T43" fmla="*/ 908050 h 640"/>
                <a:gd name="T44" fmla="*/ 593725 w 2706"/>
                <a:gd name="T45" fmla="*/ 930275 h 640"/>
                <a:gd name="T46" fmla="*/ 781050 w 2706"/>
                <a:gd name="T47" fmla="*/ 949325 h 640"/>
                <a:gd name="T48" fmla="*/ 962025 w 2706"/>
                <a:gd name="T49" fmla="*/ 968375 h 640"/>
                <a:gd name="T50" fmla="*/ 1136650 w 2706"/>
                <a:gd name="T51" fmla="*/ 981075 h 640"/>
                <a:gd name="T52" fmla="*/ 1304925 w 2706"/>
                <a:gd name="T53" fmla="*/ 993775 h 640"/>
                <a:gd name="T54" fmla="*/ 1470025 w 2706"/>
                <a:gd name="T55" fmla="*/ 1003300 h 640"/>
                <a:gd name="T56" fmla="*/ 1631950 w 2706"/>
                <a:gd name="T57" fmla="*/ 1009650 h 640"/>
                <a:gd name="T58" fmla="*/ 1787525 w 2706"/>
                <a:gd name="T59" fmla="*/ 1012825 h 640"/>
                <a:gd name="T60" fmla="*/ 1936750 w 2706"/>
                <a:gd name="T61" fmla="*/ 1016000 h 640"/>
                <a:gd name="T62" fmla="*/ 2082800 w 2706"/>
                <a:gd name="T63" fmla="*/ 1016000 h 640"/>
                <a:gd name="T64" fmla="*/ 2225675 w 2706"/>
                <a:gd name="T65" fmla="*/ 1012825 h 640"/>
                <a:gd name="T66" fmla="*/ 2365375 w 2706"/>
                <a:gd name="T67" fmla="*/ 1009650 h 640"/>
                <a:gd name="T68" fmla="*/ 2498725 w 2706"/>
                <a:gd name="T69" fmla="*/ 1003300 h 640"/>
                <a:gd name="T70" fmla="*/ 2628900 w 2706"/>
                <a:gd name="T71" fmla="*/ 993775 h 640"/>
                <a:gd name="T72" fmla="*/ 2752725 w 2706"/>
                <a:gd name="T73" fmla="*/ 984250 h 640"/>
                <a:gd name="T74" fmla="*/ 2876550 w 2706"/>
                <a:gd name="T75" fmla="*/ 971550 h 640"/>
                <a:gd name="T76" fmla="*/ 2994025 w 2706"/>
                <a:gd name="T77" fmla="*/ 955675 h 640"/>
                <a:gd name="T78" fmla="*/ 3111500 w 2706"/>
                <a:gd name="T79" fmla="*/ 939800 h 640"/>
                <a:gd name="T80" fmla="*/ 3222625 w 2706"/>
                <a:gd name="T81" fmla="*/ 920750 h 640"/>
                <a:gd name="T82" fmla="*/ 3333750 w 2706"/>
                <a:gd name="T83" fmla="*/ 901700 h 640"/>
                <a:gd name="T84" fmla="*/ 3438525 w 2706"/>
                <a:gd name="T85" fmla="*/ 879475 h 640"/>
                <a:gd name="T86" fmla="*/ 3543300 w 2706"/>
                <a:gd name="T87" fmla="*/ 857250 h 640"/>
                <a:gd name="T88" fmla="*/ 3644900 w 2706"/>
                <a:gd name="T89" fmla="*/ 831850 h 640"/>
                <a:gd name="T90" fmla="*/ 3743325 w 2706"/>
                <a:gd name="T91" fmla="*/ 806450 h 640"/>
                <a:gd name="T92" fmla="*/ 3838575 w 2706"/>
                <a:gd name="T93" fmla="*/ 777875 h 640"/>
                <a:gd name="T94" fmla="*/ 3933825 w 2706"/>
                <a:gd name="T95" fmla="*/ 749300 h 640"/>
                <a:gd name="T96" fmla="*/ 4114800 w 2706"/>
                <a:gd name="T97" fmla="*/ 685800 h 640"/>
                <a:gd name="T98" fmla="*/ 4289425 w 2706"/>
                <a:gd name="T99" fmla="*/ 619125 h 640"/>
                <a:gd name="T100" fmla="*/ 4289425 w 2706"/>
                <a:gd name="T101" fmla="*/ 619125 h 640"/>
                <a:gd name="T102" fmla="*/ 4295775 w 2706"/>
                <a:gd name="T103" fmla="*/ 615950 h 640"/>
                <a:gd name="T104" fmla="*/ 4295775 w 2706"/>
                <a:gd name="T105" fmla="*/ 615950 h 640"/>
                <a:gd name="T106" fmla="*/ 4295775 w 2706"/>
                <a:gd name="T107" fmla="*/ 0 h 640"/>
                <a:gd name="T108" fmla="*/ 4295775 w 2706"/>
                <a:gd name="T109" fmla="*/ 0 h 640"/>
                <a:gd name="T110" fmla="*/ 4286250 w 2706"/>
                <a:gd name="T111" fmla="*/ 0 h 640"/>
                <a:gd name="T112" fmla="*/ 4286250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prstClr val="black"/>
                </a:solidFill>
                <a:cs typeface="Arial" charset="0"/>
              </a:endParaRPr>
            </a:p>
          </p:txBody>
        </p:sp>
        <p:sp>
          <p:nvSpPr>
            <p:cNvPr id="1034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>
                <a:gd name="T0" fmla="*/ 8280401 w 5216"/>
                <a:gd name="T1" fmla="*/ 1133475 h 762"/>
                <a:gd name="T2" fmla="*/ 7912101 w 5216"/>
                <a:gd name="T3" fmla="*/ 1089025 h 762"/>
                <a:gd name="T4" fmla="*/ 7108826 w 5216"/>
                <a:gd name="T5" fmla="*/ 968375 h 762"/>
                <a:gd name="T6" fmla="*/ 6213476 w 5216"/>
                <a:gd name="T7" fmla="*/ 806450 h 762"/>
                <a:gd name="T8" fmla="*/ 5216526 w 5216"/>
                <a:gd name="T9" fmla="*/ 593725 h 762"/>
                <a:gd name="T10" fmla="*/ 4676776 w 5216"/>
                <a:gd name="T11" fmla="*/ 469900 h 762"/>
                <a:gd name="T12" fmla="*/ 4257676 w 5216"/>
                <a:gd name="T13" fmla="*/ 374650 h 762"/>
                <a:gd name="T14" fmla="*/ 3857625 w 5216"/>
                <a:gd name="T15" fmla="*/ 292100 h 762"/>
                <a:gd name="T16" fmla="*/ 3476625 w 5216"/>
                <a:gd name="T17" fmla="*/ 222250 h 762"/>
                <a:gd name="T18" fmla="*/ 3111500 w 5216"/>
                <a:gd name="T19" fmla="*/ 161925 h 762"/>
                <a:gd name="T20" fmla="*/ 2762250 w 5216"/>
                <a:gd name="T21" fmla="*/ 114300 h 762"/>
                <a:gd name="T22" fmla="*/ 2117725 w 5216"/>
                <a:gd name="T23" fmla="*/ 44450 h 762"/>
                <a:gd name="T24" fmla="*/ 1539875 w 5216"/>
                <a:gd name="T25" fmla="*/ 6350 h 762"/>
                <a:gd name="T26" fmla="*/ 1022350 w 5216"/>
                <a:gd name="T27" fmla="*/ 0 h 762"/>
                <a:gd name="T28" fmla="*/ 568325 w 5216"/>
                <a:gd name="T29" fmla="*/ 15875 h 762"/>
                <a:gd name="T30" fmla="*/ 174625 w 5216"/>
                <a:gd name="T31" fmla="*/ 50800 h 762"/>
                <a:gd name="T32" fmla="*/ 0 w 5216"/>
                <a:gd name="T33" fmla="*/ 76200 h 762"/>
                <a:gd name="T34" fmla="*/ 498475 w 5216"/>
                <a:gd name="T35" fmla="*/ 136525 h 762"/>
                <a:gd name="T36" fmla="*/ 1035050 w 5216"/>
                <a:gd name="T37" fmla="*/ 222250 h 762"/>
                <a:gd name="T38" fmla="*/ 1609725 w 5216"/>
                <a:gd name="T39" fmla="*/ 333375 h 762"/>
                <a:gd name="T40" fmla="*/ 2225675 w 5216"/>
                <a:gd name="T41" fmla="*/ 469900 h 762"/>
                <a:gd name="T42" fmla="*/ 2787650 w 5216"/>
                <a:gd name="T43" fmla="*/ 600075 h 762"/>
                <a:gd name="T44" fmla="*/ 3822700 w 5216"/>
                <a:gd name="T45" fmla="*/ 819150 h 762"/>
                <a:gd name="T46" fmla="*/ 4298951 w 5216"/>
                <a:gd name="T47" fmla="*/ 908050 h 762"/>
                <a:gd name="T48" fmla="*/ 4749801 w 5216"/>
                <a:gd name="T49" fmla="*/ 984250 h 762"/>
                <a:gd name="T50" fmla="*/ 5175251 w 5216"/>
                <a:gd name="T51" fmla="*/ 1050925 h 762"/>
                <a:gd name="T52" fmla="*/ 5575301 w 5216"/>
                <a:gd name="T53" fmla="*/ 1101725 h 762"/>
                <a:gd name="T54" fmla="*/ 5953126 w 5216"/>
                <a:gd name="T55" fmla="*/ 1146175 h 762"/>
                <a:gd name="T56" fmla="*/ 6308726 w 5216"/>
                <a:gd name="T57" fmla="*/ 1174750 h 762"/>
                <a:gd name="T58" fmla="*/ 6642101 w 5216"/>
                <a:gd name="T59" fmla="*/ 1196975 h 762"/>
                <a:gd name="T60" fmla="*/ 6959601 w 5216"/>
                <a:gd name="T61" fmla="*/ 1209675 h 762"/>
                <a:gd name="T62" fmla="*/ 7254876 w 5216"/>
                <a:gd name="T63" fmla="*/ 1209675 h 762"/>
                <a:gd name="T64" fmla="*/ 7534276 w 5216"/>
                <a:gd name="T65" fmla="*/ 1203325 h 762"/>
                <a:gd name="T66" fmla="*/ 7797801 w 5216"/>
                <a:gd name="T67" fmla="*/ 1187450 h 762"/>
                <a:gd name="T68" fmla="*/ 8045451 w 5216"/>
                <a:gd name="T69" fmla="*/ 1162050 h 762"/>
                <a:gd name="T70" fmla="*/ 8280401 w 5216"/>
                <a:gd name="T71" fmla="*/ 1133475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prstClr val="black"/>
                </a:solidFill>
                <a:cs typeface="Arial" charset="0"/>
              </a:endParaRPr>
            </a:p>
          </p:txBody>
        </p:sp>
        <p:sp>
          <p:nvSpPr>
            <p:cNvPr id="1035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>
                <a:gd name="T0" fmla="*/ 0 w 5144"/>
                <a:gd name="T1" fmla="*/ 111125 h 694"/>
                <a:gd name="T2" fmla="*/ 0 w 5144"/>
                <a:gd name="T3" fmla="*/ 111125 h 694"/>
                <a:gd name="T4" fmla="*/ 28575 w 5144"/>
                <a:gd name="T5" fmla="*/ 104775 h 694"/>
                <a:gd name="T6" fmla="*/ 114300 w 5144"/>
                <a:gd name="T7" fmla="*/ 88900 h 694"/>
                <a:gd name="T8" fmla="*/ 260350 w 5144"/>
                <a:gd name="T9" fmla="*/ 66675 h 694"/>
                <a:gd name="T10" fmla="*/ 355600 w 5144"/>
                <a:gd name="T11" fmla="*/ 53975 h 694"/>
                <a:gd name="T12" fmla="*/ 466725 w 5144"/>
                <a:gd name="T13" fmla="*/ 41275 h 694"/>
                <a:gd name="T14" fmla="*/ 590550 w 5144"/>
                <a:gd name="T15" fmla="*/ 31750 h 694"/>
                <a:gd name="T16" fmla="*/ 733425 w 5144"/>
                <a:gd name="T17" fmla="*/ 22225 h 694"/>
                <a:gd name="T18" fmla="*/ 889000 w 5144"/>
                <a:gd name="T19" fmla="*/ 12700 h 694"/>
                <a:gd name="T20" fmla="*/ 1063625 w 5144"/>
                <a:gd name="T21" fmla="*/ 6350 h 694"/>
                <a:gd name="T22" fmla="*/ 1254125 w 5144"/>
                <a:gd name="T23" fmla="*/ 3175 h 694"/>
                <a:gd name="T24" fmla="*/ 1460500 w 5144"/>
                <a:gd name="T25" fmla="*/ 0 h 694"/>
                <a:gd name="T26" fmla="*/ 1682750 w 5144"/>
                <a:gd name="T27" fmla="*/ 3175 h 694"/>
                <a:gd name="T28" fmla="*/ 1920875 w 5144"/>
                <a:gd name="T29" fmla="*/ 9525 h 694"/>
                <a:gd name="T30" fmla="*/ 2178050 w 5144"/>
                <a:gd name="T31" fmla="*/ 22225 h 694"/>
                <a:gd name="T32" fmla="*/ 2451100 w 5144"/>
                <a:gd name="T33" fmla="*/ 38100 h 694"/>
                <a:gd name="T34" fmla="*/ 2740025 w 5144"/>
                <a:gd name="T35" fmla="*/ 63500 h 694"/>
                <a:gd name="T36" fmla="*/ 3048000 w 5144"/>
                <a:gd name="T37" fmla="*/ 92075 h 694"/>
                <a:gd name="T38" fmla="*/ 3375025 w 5144"/>
                <a:gd name="T39" fmla="*/ 127000 h 694"/>
                <a:gd name="T40" fmla="*/ 3717925 w 5144"/>
                <a:gd name="T41" fmla="*/ 168275 h 694"/>
                <a:gd name="T42" fmla="*/ 4079875 w 5144"/>
                <a:gd name="T43" fmla="*/ 219075 h 694"/>
                <a:gd name="T44" fmla="*/ 4457700 w 5144"/>
                <a:gd name="T45" fmla="*/ 276225 h 694"/>
                <a:gd name="T46" fmla="*/ 4854575 w 5144"/>
                <a:gd name="T47" fmla="*/ 342900 h 694"/>
                <a:gd name="T48" fmla="*/ 5270500 w 5144"/>
                <a:gd name="T49" fmla="*/ 422275 h 694"/>
                <a:gd name="T50" fmla="*/ 5705475 w 5144"/>
                <a:gd name="T51" fmla="*/ 508000 h 694"/>
                <a:gd name="T52" fmla="*/ 6159500 w 5144"/>
                <a:gd name="T53" fmla="*/ 603250 h 694"/>
                <a:gd name="T54" fmla="*/ 6632575 w 5144"/>
                <a:gd name="T55" fmla="*/ 711200 h 694"/>
                <a:gd name="T56" fmla="*/ 7124700 w 5144"/>
                <a:gd name="T57" fmla="*/ 828675 h 694"/>
                <a:gd name="T58" fmla="*/ 7635875 w 5144"/>
                <a:gd name="T59" fmla="*/ 958850 h 694"/>
                <a:gd name="T60" fmla="*/ 8166100 w 5144"/>
                <a:gd name="T61" fmla="*/ 1101725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prstClr val="black"/>
                </a:solidFill>
                <a:cs typeface="Arial" charset="0"/>
              </a:endParaRPr>
            </a:p>
          </p:txBody>
        </p:sp>
        <p:sp>
          <p:nvSpPr>
            <p:cNvPr id="1036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>
                <a:gd name="T0" fmla="*/ 0 w 3112"/>
                <a:gd name="T1" fmla="*/ 927100 h 584"/>
                <a:gd name="T2" fmla="*/ 0 w 3112"/>
                <a:gd name="T3" fmla="*/ 927100 h 584"/>
                <a:gd name="T4" fmla="*/ 142875 w 3112"/>
                <a:gd name="T5" fmla="*/ 889000 h 584"/>
                <a:gd name="T6" fmla="*/ 533400 w 3112"/>
                <a:gd name="T7" fmla="*/ 790575 h 584"/>
                <a:gd name="T8" fmla="*/ 803275 w 3112"/>
                <a:gd name="T9" fmla="*/ 723900 h 584"/>
                <a:gd name="T10" fmla="*/ 1114425 w 3112"/>
                <a:gd name="T11" fmla="*/ 650875 h 584"/>
                <a:gd name="T12" fmla="*/ 1460500 w 3112"/>
                <a:gd name="T13" fmla="*/ 571500 h 584"/>
                <a:gd name="T14" fmla="*/ 1831975 w 3112"/>
                <a:gd name="T15" fmla="*/ 485775 h 584"/>
                <a:gd name="T16" fmla="*/ 2225675 w 3112"/>
                <a:gd name="T17" fmla="*/ 403225 h 584"/>
                <a:gd name="T18" fmla="*/ 2628900 w 3112"/>
                <a:gd name="T19" fmla="*/ 320675 h 584"/>
                <a:gd name="T20" fmla="*/ 3041650 w 3112"/>
                <a:gd name="T21" fmla="*/ 244475 h 584"/>
                <a:gd name="T22" fmla="*/ 3451225 w 3112"/>
                <a:gd name="T23" fmla="*/ 171450 h 584"/>
                <a:gd name="T24" fmla="*/ 3654425 w 3112"/>
                <a:gd name="T25" fmla="*/ 139700 h 584"/>
                <a:gd name="T26" fmla="*/ 3851275 w 3112"/>
                <a:gd name="T27" fmla="*/ 107950 h 584"/>
                <a:gd name="T28" fmla="*/ 4048125 w 3112"/>
                <a:gd name="T29" fmla="*/ 82550 h 584"/>
                <a:gd name="T30" fmla="*/ 4238625 w 3112"/>
                <a:gd name="T31" fmla="*/ 57150 h 584"/>
                <a:gd name="T32" fmla="*/ 4425950 w 3112"/>
                <a:gd name="T33" fmla="*/ 38100 h 584"/>
                <a:gd name="T34" fmla="*/ 4603750 w 3112"/>
                <a:gd name="T35" fmla="*/ 22225 h 584"/>
                <a:gd name="T36" fmla="*/ 4775200 w 3112"/>
                <a:gd name="T37" fmla="*/ 9525 h 584"/>
                <a:gd name="T38" fmla="*/ 4940300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prstClr val="black"/>
                </a:solidFill>
                <a:cs typeface="Arial" charset="0"/>
              </a:endParaRPr>
            </a:p>
          </p:txBody>
        </p:sp>
        <p:sp useBgFill="1">
          <p:nvSpPr>
            <p:cNvPr id="1037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>
                <a:gd name="T0" fmla="*/ 13021481 w 8196"/>
                <a:gd name="T1" fmla="*/ 812800 h 1192"/>
                <a:gd name="T2" fmla="*/ 12779871 w 8196"/>
                <a:gd name="T3" fmla="*/ 904875 h 1192"/>
                <a:gd name="T4" fmla="*/ 12522366 w 8196"/>
                <a:gd name="T5" fmla="*/ 984250 h 1192"/>
                <a:gd name="T6" fmla="*/ 12248966 w 8196"/>
                <a:gd name="T7" fmla="*/ 1057275 h 1192"/>
                <a:gd name="T8" fmla="*/ 11956492 w 8196"/>
                <a:gd name="T9" fmla="*/ 1114425 h 1192"/>
                <a:gd name="T10" fmla="*/ 11638584 w 8196"/>
                <a:gd name="T11" fmla="*/ 1158875 h 1192"/>
                <a:gd name="T12" fmla="*/ 11295245 w 8196"/>
                <a:gd name="T13" fmla="*/ 1190625 h 1192"/>
                <a:gd name="T14" fmla="*/ 10923293 w 8196"/>
                <a:gd name="T15" fmla="*/ 1209675 h 1192"/>
                <a:gd name="T16" fmla="*/ 10519551 w 8196"/>
                <a:gd name="T17" fmla="*/ 1206500 h 1192"/>
                <a:gd name="T18" fmla="*/ 10080839 w 8196"/>
                <a:gd name="T19" fmla="*/ 1190625 h 1192"/>
                <a:gd name="T20" fmla="*/ 9603978 w 8196"/>
                <a:gd name="T21" fmla="*/ 1152525 h 1192"/>
                <a:gd name="T22" fmla="*/ 9085789 w 8196"/>
                <a:gd name="T23" fmla="*/ 1095375 h 1192"/>
                <a:gd name="T24" fmla="*/ 8526272 w 8196"/>
                <a:gd name="T25" fmla="*/ 1019175 h 1192"/>
                <a:gd name="T26" fmla="*/ 7919070 w 8196"/>
                <a:gd name="T27" fmla="*/ 917575 h 1192"/>
                <a:gd name="T28" fmla="*/ 7261002 w 8196"/>
                <a:gd name="T29" fmla="*/ 793750 h 1192"/>
                <a:gd name="T30" fmla="*/ 6552068 w 8196"/>
                <a:gd name="T31" fmla="*/ 644525 h 1192"/>
                <a:gd name="T32" fmla="*/ 5785912 w 8196"/>
                <a:gd name="T33" fmla="*/ 469900 h 1192"/>
                <a:gd name="T34" fmla="*/ 5398065 w 8196"/>
                <a:gd name="T35" fmla="*/ 381000 h 1192"/>
                <a:gd name="T36" fmla="*/ 4663699 w 8196"/>
                <a:gd name="T37" fmla="*/ 234950 h 1192"/>
                <a:gd name="T38" fmla="*/ 3992915 w 8196"/>
                <a:gd name="T39" fmla="*/ 130175 h 1192"/>
                <a:gd name="T40" fmla="*/ 3379354 w 8196"/>
                <a:gd name="T41" fmla="*/ 57150 h 1192"/>
                <a:gd name="T42" fmla="*/ 2823016 w 8196"/>
                <a:gd name="T43" fmla="*/ 15875 h 1192"/>
                <a:gd name="T44" fmla="*/ 2323902 w 8196"/>
                <a:gd name="T45" fmla="*/ 0 h 1192"/>
                <a:gd name="T46" fmla="*/ 1878832 w 8196"/>
                <a:gd name="T47" fmla="*/ 6350 h 1192"/>
                <a:gd name="T48" fmla="*/ 1484627 w 8196"/>
                <a:gd name="T49" fmla="*/ 31750 h 1192"/>
                <a:gd name="T50" fmla="*/ 1138108 w 8196"/>
                <a:gd name="T51" fmla="*/ 69850 h 1192"/>
                <a:gd name="T52" fmla="*/ 842454 w 8196"/>
                <a:gd name="T53" fmla="*/ 117475 h 1192"/>
                <a:gd name="T54" fmla="*/ 594487 w 8196"/>
                <a:gd name="T55" fmla="*/ 171450 h 1192"/>
                <a:gd name="T56" fmla="*/ 394205 w 8196"/>
                <a:gd name="T57" fmla="*/ 228600 h 1192"/>
                <a:gd name="T58" fmla="*/ 235251 w 8196"/>
                <a:gd name="T59" fmla="*/ 279400 h 1192"/>
                <a:gd name="T60" fmla="*/ 76298 w 8196"/>
                <a:gd name="T61" fmla="*/ 342900 h 1192"/>
                <a:gd name="T62" fmla="*/ 0 w 8196"/>
                <a:gd name="T63" fmla="*/ 381000 h 1192"/>
                <a:gd name="T64" fmla="*/ 13021481 w 8196"/>
                <a:gd name="T65" fmla="*/ 1892300 h 1192"/>
                <a:gd name="T66" fmla="*/ 13027839 w 8196"/>
                <a:gd name="T67" fmla="*/ 1882775 h 1192"/>
                <a:gd name="T68" fmla="*/ 13027839 w 8196"/>
                <a:gd name="T69" fmla="*/ 809625 h 1192"/>
                <a:gd name="T70" fmla="*/ 13021481 w 8196"/>
                <a:gd name="T71" fmla="*/ 812800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prstClr val="black"/>
                </a:solidFill>
                <a:cs typeface="Arial" charset="0"/>
              </a:endParaRPr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338138"/>
            <a:ext cx="8229600" cy="1252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  <a:endParaRPr lang="en-US" altLang="ru-RU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4138" y="6249988"/>
            <a:ext cx="37861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F66385A-C88F-46F2-B5BD-C82C4C414902}" type="datetimeFigureOut">
              <a:rPr lang="ru-RU">
                <a:solidFill>
                  <a:srgbClr val="073E87"/>
                </a:solidFill>
              </a:rPr>
              <a:pPr>
                <a:defRPr/>
              </a:pPr>
              <a:t>22.11.2013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75" y="6249988"/>
            <a:ext cx="3786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0975" y="6249988"/>
            <a:ext cx="1162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CFDB774-225E-43B7-9758-D18C0617E653}" type="slidenum">
              <a:rPr lang="ru-RU">
                <a:solidFill>
                  <a:srgbClr val="073E87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103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71538" y="2674938"/>
            <a:ext cx="7408862" cy="345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</p:spTree>
    <p:extLst>
      <p:ext uri="{BB962C8B-B14F-4D97-AF65-F5344CB8AC3E}">
        <p14:creationId xmlns:p14="http://schemas.microsoft.com/office/powerpoint/2010/main" val="18597047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ern="1200">
          <a:solidFill>
            <a:schemeClr val="tx2"/>
          </a:solidFill>
          <a:latin typeface="+mn-lt"/>
          <a:ea typeface="+mn-ea"/>
          <a:cs typeface="+mn-cs"/>
        </a:defRPr>
      </a:lvl4pPr>
      <a:lvl5pPr marL="1462088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154" name="Picture 2" descr="C:\Users\ph\AppData\Local\Microsoft\Windows\Temporary Internet Files\Content.IE5\Y86FJLON\MC900397388[1].wmf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896" y="0"/>
            <a:ext cx="9137104" cy="6858000"/>
          </a:xfrm>
          <a:solidFill>
            <a:schemeClr val="bg2"/>
          </a:solidFill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404664"/>
            <a:ext cx="7931224" cy="5688632"/>
          </a:xfrm>
        </p:spPr>
        <p:txBody>
          <a:bodyPr rtlCol="0">
            <a:normAutofit fontScale="90000"/>
          </a:bodyPr>
          <a:lstStyle/>
          <a:p>
            <a:pPr>
              <a:defRPr/>
            </a:pPr>
            <a:r>
              <a:rPr lang="ru-RU" b="1" dirty="0" smtClean="0">
                <a:solidFill>
                  <a:srgbClr val="FF0000"/>
                </a:solidFill>
                <a:latin typeface="Monotype Corsiva" panose="03010101010201010101" pitchFamily="66" charset="0"/>
              </a:rPr>
              <a:t/>
            </a:r>
            <a:br>
              <a:rPr lang="ru-RU" b="1" dirty="0" smtClean="0">
                <a:solidFill>
                  <a:srgbClr val="FF0000"/>
                </a:solidFill>
                <a:latin typeface="Monotype Corsiva" panose="03010101010201010101" pitchFamily="66" charset="0"/>
              </a:rPr>
            </a:br>
            <a:r>
              <a:rPr lang="ru-RU" b="1" dirty="0" smtClean="0">
                <a:solidFill>
                  <a:srgbClr val="FF0000"/>
                </a:solidFill>
                <a:latin typeface="Monotype Corsiva" panose="03010101010201010101" pitchFamily="66" charset="0"/>
              </a:rPr>
              <a:t/>
            </a:r>
            <a:br>
              <a:rPr lang="ru-RU" b="1" dirty="0" smtClean="0">
                <a:solidFill>
                  <a:srgbClr val="FF0000"/>
                </a:solidFill>
                <a:latin typeface="Monotype Corsiva" panose="03010101010201010101" pitchFamily="66" charset="0"/>
              </a:rPr>
            </a:br>
            <a:r>
              <a:rPr lang="ru-RU" b="1" dirty="0">
                <a:solidFill>
                  <a:srgbClr val="FF0000"/>
                </a:solidFill>
                <a:latin typeface="Monotype Corsiva" panose="03010101010201010101" pitchFamily="66" charset="0"/>
              </a:rPr>
              <a:t/>
            </a:r>
            <a:br>
              <a:rPr lang="ru-RU" b="1" dirty="0">
                <a:solidFill>
                  <a:srgbClr val="FF0000"/>
                </a:solidFill>
                <a:latin typeface="Monotype Corsiva" panose="03010101010201010101" pitchFamily="66" charset="0"/>
              </a:rPr>
            </a:br>
            <a:r>
              <a:rPr lang="ru-RU" b="1" dirty="0" smtClean="0">
                <a:solidFill>
                  <a:srgbClr val="FF0000"/>
                </a:solidFill>
                <a:latin typeface="Monotype Corsiva" panose="03010101010201010101" pitchFamily="66" charset="0"/>
              </a:rPr>
              <a:t>Благодарственное письмо </a:t>
            </a:r>
            <a:br>
              <a:rPr lang="ru-RU" b="1" dirty="0" smtClean="0">
                <a:solidFill>
                  <a:srgbClr val="FF0000"/>
                </a:solidFill>
                <a:latin typeface="Monotype Corsiva" panose="03010101010201010101" pitchFamily="66" charset="0"/>
              </a:rPr>
            </a:br>
            <a:r>
              <a:rPr lang="ru-RU" sz="2200" b="1" dirty="0" smtClean="0">
                <a:solidFill>
                  <a:srgbClr val="00B0F0"/>
                </a:solidFill>
                <a:latin typeface="Monotype Corsiva" panose="03010101010201010101" pitchFamily="66" charset="0"/>
              </a:rPr>
              <a:t>матери, </a:t>
            </a:r>
            <a:r>
              <a:rPr lang="ru-RU" sz="2200" b="1" dirty="0">
                <a:solidFill>
                  <a:srgbClr val="00B0F0"/>
                </a:solidFill>
                <a:latin typeface="Monotype Corsiva" panose="03010101010201010101" pitchFamily="66" charset="0"/>
              </a:rPr>
              <a:t>воспитывающей пятерых </a:t>
            </a:r>
            <a:r>
              <a:rPr lang="ru-RU" sz="2200" b="1" dirty="0" smtClean="0">
                <a:solidFill>
                  <a:srgbClr val="00B0F0"/>
                </a:solidFill>
                <a:latin typeface="Monotype Corsiva" panose="03010101010201010101" pitchFamily="66" charset="0"/>
              </a:rPr>
              <a:t> детей</a:t>
            </a:r>
            <a:r>
              <a:rPr lang="ru-RU" sz="2200" b="1" dirty="0" smtClean="0">
                <a:solidFill>
                  <a:srgbClr val="00B0F0"/>
                </a:solidFill>
                <a:latin typeface="Monotype Corsiva" panose="03010101010201010101" pitchFamily="66" charset="0"/>
              </a:rPr>
              <a:t/>
            </a:r>
            <a:br>
              <a:rPr lang="ru-RU" sz="2200" b="1" dirty="0" smtClean="0">
                <a:solidFill>
                  <a:srgbClr val="00B0F0"/>
                </a:solidFill>
                <a:latin typeface="Monotype Corsiva" panose="03010101010201010101" pitchFamily="66" charset="0"/>
              </a:rPr>
            </a:br>
            <a:r>
              <a:rPr lang="ru-RU" sz="2200" b="1" dirty="0" smtClean="0">
                <a:solidFill>
                  <a:srgbClr val="00B0F0"/>
                </a:solidFill>
                <a:latin typeface="Monotype Corsiva" panose="03010101010201010101" pitchFamily="66" charset="0"/>
              </a:rPr>
              <a:t/>
            </a:r>
            <a:br>
              <a:rPr lang="ru-RU" sz="2200" b="1" dirty="0" smtClean="0">
                <a:solidFill>
                  <a:srgbClr val="00B0F0"/>
                </a:solidFill>
                <a:latin typeface="Monotype Corsiva" panose="03010101010201010101" pitchFamily="66" charset="0"/>
              </a:rPr>
            </a:br>
            <a:r>
              <a:rPr lang="ru-RU" sz="2000" b="1" dirty="0">
                <a:solidFill>
                  <a:srgbClr val="00B0F0"/>
                </a:solidFill>
                <a:latin typeface="Monotype Corsiva" panose="03010101010201010101" pitchFamily="66" charset="0"/>
              </a:rPr>
              <a:t>Уважаемая </a:t>
            </a:r>
            <a:r>
              <a:rPr lang="ru-RU" sz="2000" b="1" dirty="0" err="1">
                <a:solidFill>
                  <a:srgbClr val="00B0F0"/>
                </a:solidFill>
                <a:latin typeface="Monotype Corsiva" panose="03010101010201010101" pitchFamily="66" charset="0"/>
              </a:rPr>
              <a:t>Сапият</a:t>
            </a:r>
            <a:r>
              <a:rPr lang="ru-RU" sz="2000" b="1" dirty="0">
                <a:solidFill>
                  <a:srgbClr val="00B0F0"/>
                </a:solidFill>
                <a:latin typeface="Monotype Corsiva" panose="03010101010201010101" pitchFamily="66" charset="0"/>
              </a:rPr>
              <a:t> </a:t>
            </a:r>
            <a:r>
              <a:rPr lang="ru-RU" sz="2000" b="1">
                <a:solidFill>
                  <a:srgbClr val="00B0F0"/>
                </a:solidFill>
                <a:latin typeface="Monotype Corsiva" panose="03010101010201010101" pitchFamily="66" charset="0"/>
              </a:rPr>
              <a:t>Османовна!</a:t>
            </a:r>
            <a:r>
              <a:rPr lang="ru-RU" sz="2000" b="1" dirty="0" smtClean="0">
                <a:solidFill>
                  <a:srgbClr val="00B0F0"/>
                </a:solidFill>
                <a:latin typeface="Monotype Corsiva" panose="03010101010201010101" pitchFamily="66" charset="0"/>
              </a:rPr>
              <a:t/>
            </a:r>
            <a:br>
              <a:rPr lang="ru-RU" sz="2000" b="1" dirty="0" smtClean="0">
                <a:solidFill>
                  <a:srgbClr val="00B0F0"/>
                </a:solidFill>
                <a:latin typeface="Monotype Corsiva" panose="03010101010201010101" pitchFamily="66" charset="0"/>
              </a:rPr>
            </a:br>
            <a:r>
              <a:rPr lang="ru-RU" sz="2000" b="1" dirty="0" smtClean="0">
                <a:solidFill>
                  <a:srgbClr val="00B0F0"/>
                </a:solidFill>
                <a:latin typeface="Monotype Corsiva" panose="03010101010201010101" pitchFamily="66" charset="0"/>
              </a:rPr>
              <a:t>Пусть Ваши руки устают только от букетов цветов. Пусть ваши дети будут </a:t>
            </a:r>
            <a:r>
              <a:rPr lang="ru-RU" sz="2000" b="1" dirty="0" smtClean="0">
                <a:solidFill>
                  <a:srgbClr val="00B0F0"/>
                </a:solidFill>
                <a:latin typeface="Monotype Corsiva" panose="03010101010201010101" pitchFamily="66" charset="0"/>
              </a:rPr>
              <a:t>послушны, а муж внимателен!  </a:t>
            </a:r>
            <a:r>
              <a:rPr lang="ru-RU" sz="2000" b="1" dirty="0" smtClean="0">
                <a:solidFill>
                  <a:srgbClr val="00B0F0"/>
                </a:solidFill>
                <a:latin typeface="Monotype Corsiva" panose="03010101010201010101" pitchFamily="66" charset="0"/>
              </a:rPr>
              <a:t>Пусть Ваш домашний очаг всегда украшают уют, достаток, любовь и счастье!</a:t>
            </a:r>
            <a:br>
              <a:rPr lang="ru-RU" sz="2000" b="1" dirty="0" smtClean="0">
                <a:solidFill>
                  <a:srgbClr val="00B0F0"/>
                </a:solidFill>
                <a:latin typeface="Monotype Corsiva" panose="03010101010201010101" pitchFamily="66" charset="0"/>
              </a:rPr>
            </a:br>
            <a:r>
              <a:rPr lang="ru-RU" b="1" dirty="0" smtClean="0">
                <a:solidFill>
                  <a:srgbClr val="FF0000"/>
                </a:solidFill>
                <a:latin typeface="Monotype Corsiva" panose="03010101010201010101" pitchFamily="66" charset="0"/>
              </a:rPr>
              <a:t/>
            </a:r>
            <a:br>
              <a:rPr lang="ru-RU" b="1" dirty="0" smtClean="0">
                <a:solidFill>
                  <a:srgbClr val="FF0000"/>
                </a:solidFill>
                <a:latin typeface="Monotype Corsiva" panose="03010101010201010101" pitchFamily="66" charset="0"/>
              </a:rPr>
            </a:br>
            <a:r>
              <a:rPr lang="ru-RU" b="1" dirty="0">
                <a:solidFill>
                  <a:srgbClr val="FF0000"/>
                </a:solidFill>
                <a:latin typeface="Monotype Corsiva" panose="03010101010201010101" pitchFamily="66" charset="0"/>
              </a:rPr>
              <a:t/>
            </a:r>
            <a:br>
              <a:rPr lang="ru-RU" b="1" dirty="0">
                <a:solidFill>
                  <a:srgbClr val="FF0000"/>
                </a:solidFill>
                <a:latin typeface="Monotype Corsiva" panose="03010101010201010101" pitchFamily="66" charset="0"/>
              </a:rPr>
            </a:br>
            <a:r>
              <a:rPr lang="ru-RU" sz="1200" b="1" dirty="0" smtClean="0">
                <a:solidFill>
                  <a:srgbClr val="FF0000"/>
                </a:solidFill>
                <a:latin typeface="Monotype Corsiva" panose="03010101010201010101" pitchFamily="66" charset="0"/>
              </a:rPr>
              <a:t>Директор  школы:_________________ _____ ____                                    </a:t>
            </a:r>
            <a:r>
              <a:rPr lang="ru-RU" sz="1200" b="1" dirty="0" err="1" smtClean="0">
                <a:solidFill>
                  <a:srgbClr val="FF0000"/>
                </a:solidFill>
                <a:latin typeface="Monotype Corsiva" panose="03010101010201010101" pitchFamily="66" charset="0"/>
              </a:rPr>
              <a:t>Кл.рук</a:t>
            </a:r>
            <a:r>
              <a:rPr lang="ru-RU" sz="1200" b="1" dirty="0" smtClean="0">
                <a:solidFill>
                  <a:srgbClr val="FF0000"/>
                </a:solidFill>
                <a:latin typeface="Monotype Corsiva" panose="03010101010201010101" pitchFamily="66" charset="0"/>
              </a:rPr>
              <a:t>.________________________________</a:t>
            </a:r>
            <a:r>
              <a:rPr lang="ru-RU" b="1" dirty="0" smtClean="0">
                <a:solidFill>
                  <a:srgbClr val="FF0000"/>
                </a:solidFill>
                <a:latin typeface="Monotype Corsiva" panose="03010101010201010101" pitchFamily="66" charset="0"/>
              </a:rPr>
              <a:t/>
            </a:r>
            <a:br>
              <a:rPr lang="ru-RU" b="1" dirty="0" smtClean="0">
                <a:solidFill>
                  <a:srgbClr val="FF0000"/>
                </a:solidFill>
                <a:latin typeface="Monotype Corsiva" panose="03010101010201010101" pitchFamily="66" charset="0"/>
              </a:rPr>
            </a:br>
            <a:r>
              <a:rPr lang="ru-RU" sz="1200" b="1" dirty="0" smtClean="0">
                <a:solidFill>
                  <a:srgbClr val="FF0000"/>
                </a:solidFill>
                <a:latin typeface="Monotype Corsiva" panose="03010101010201010101" pitchFamily="66" charset="0"/>
              </a:rPr>
              <a:t>_____________________________________________________________________________________________</a:t>
            </a:r>
            <a:endParaRPr lang="ru-RU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721345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154" name="Picture 2" descr="C:\Users\ph\AppData\Local\Microsoft\Windows\Temporary Internet Files\Content.IE5\Y86FJLON\MC900397388[1].wmf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0"/>
            <a:ext cx="9144000" cy="6858000"/>
          </a:xfrm>
          <a:solidFill>
            <a:schemeClr val="bg2"/>
          </a:solidFill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338138"/>
            <a:ext cx="7355160" cy="5755158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FF0000"/>
                </a:solidFill>
                <a:latin typeface="Monotype Corsiva" panose="03010101010201010101" pitchFamily="66" charset="0"/>
              </a:rPr>
              <a:t/>
            </a:r>
            <a:br>
              <a:rPr lang="ru-RU" b="1" dirty="0" smtClean="0">
                <a:solidFill>
                  <a:srgbClr val="FF0000"/>
                </a:solidFill>
                <a:latin typeface="Monotype Corsiva" panose="03010101010201010101" pitchFamily="66" charset="0"/>
              </a:rPr>
            </a:br>
            <a:r>
              <a:rPr lang="ru-RU" b="1" dirty="0" smtClean="0">
                <a:solidFill>
                  <a:srgbClr val="FF0000"/>
                </a:solidFill>
                <a:latin typeface="Monotype Corsiva" panose="03010101010201010101" pitchFamily="66" charset="0"/>
              </a:rPr>
              <a:t/>
            </a:r>
            <a:br>
              <a:rPr lang="ru-RU" b="1" dirty="0" smtClean="0">
                <a:solidFill>
                  <a:srgbClr val="FF0000"/>
                </a:solidFill>
                <a:latin typeface="Monotype Corsiva" panose="03010101010201010101" pitchFamily="66" charset="0"/>
              </a:rPr>
            </a:br>
            <a:r>
              <a:rPr lang="ru-RU" b="1" dirty="0">
                <a:solidFill>
                  <a:srgbClr val="FF0000"/>
                </a:solidFill>
                <a:latin typeface="Monotype Corsiva" panose="03010101010201010101" pitchFamily="66" charset="0"/>
              </a:rPr>
              <a:t/>
            </a:r>
            <a:br>
              <a:rPr lang="ru-RU" b="1" dirty="0">
                <a:solidFill>
                  <a:srgbClr val="FF0000"/>
                </a:solidFill>
                <a:latin typeface="Monotype Corsiva" panose="03010101010201010101" pitchFamily="66" charset="0"/>
              </a:rPr>
            </a:br>
            <a:r>
              <a:rPr lang="ru-RU" b="1" dirty="0" smtClean="0">
                <a:solidFill>
                  <a:srgbClr val="FF0000"/>
                </a:solidFill>
                <a:latin typeface="Monotype Corsiva" panose="03010101010201010101" pitchFamily="66" charset="0"/>
              </a:rPr>
              <a:t>Благодарственное письмо</a:t>
            </a:r>
            <a:br>
              <a:rPr lang="ru-RU" b="1" dirty="0" smtClean="0">
                <a:solidFill>
                  <a:srgbClr val="FF0000"/>
                </a:solidFill>
                <a:latin typeface="Monotype Corsiva" panose="03010101010201010101" pitchFamily="66" charset="0"/>
              </a:rPr>
            </a:br>
            <a:r>
              <a:rPr lang="ru-RU" sz="2000" b="1" dirty="0" smtClean="0">
                <a:solidFill>
                  <a:srgbClr val="00B0F0"/>
                </a:solidFill>
                <a:latin typeface="Monotype Corsiva" panose="03010101010201010101" pitchFamily="66" charset="0"/>
              </a:rPr>
              <a:t>Уважаемая </a:t>
            </a:r>
            <a:r>
              <a:rPr lang="ru-RU" sz="2000" b="1" dirty="0" err="1" smtClean="0">
                <a:solidFill>
                  <a:srgbClr val="00B0F0"/>
                </a:solidFill>
                <a:latin typeface="Monotype Corsiva" panose="03010101010201010101" pitchFamily="66" charset="0"/>
              </a:rPr>
              <a:t>Арухан</a:t>
            </a:r>
            <a:r>
              <a:rPr lang="ru-RU" sz="2000" b="1" dirty="0" smtClean="0">
                <a:solidFill>
                  <a:srgbClr val="00B0F0"/>
                </a:solidFill>
                <a:latin typeface="Monotype Corsiva" panose="03010101010201010101" pitchFamily="66" charset="0"/>
              </a:rPr>
              <a:t>  </a:t>
            </a:r>
            <a:r>
              <a:rPr lang="ru-RU" sz="2000" b="1" dirty="0" err="1" smtClean="0">
                <a:solidFill>
                  <a:srgbClr val="00B0F0"/>
                </a:solidFill>
                <a:latin typeface="Monotype Corsiva" panose="03010101010201010101" pitchFamily="66" charset="0"/>
              </a:rPr>
              <a:t>Юнусовна</a:t>
            </a:r>
            <a:r>
              <a:rPr lang="ru-RU" sz="2000" b="1" dirty="0" smtClean="0">
                <a:solidFill>
                  <a:srgbClr val="00B0F0"/>
                </a:solidFill>
                <a:latin typeface="Monotype Corsiva" panose="03010101010201010101" pitchFamily="66" charset="0"/>
              </a:rPr>
              <a:t>!</a:t>
            </a:r>
            <a:br>
              <a:rPr lang="ru-RU" sz="2000" b="1" dirty="0" smtClean="0">
                <a:solidFill>
                  <a:srgbClr val="00B0F0"/>
                </a:solidFill>
                <a:latin typeface="Monotype Corsiva" panose="03010101010201010101" pitchFamily="66" charset="0"/>
              </a:rPr>
            </a:br>
            <a:r>
              <a:rPr lang="ru-RU" sz="2000" b="1" dirty="0" smtClean="0">
                <a:solidFill>
                  <a:srgbClr val="00B0F0"/>
                </a:solidFill>
                <a:latin typeface="Monotype Corsiva" panose="03010101010201010101" pitchFamily="66" charset="0"/>
              </a:rPr>
              <a:t>От всей души поздравляем Вас  с  праздником  всех матерей. Желаем  крепкого здоровья, счастья  и благополучия. </a:t>
            </a:r>
            <a:br>
              <a:rPr lang="ru-RU" sz="2000" b="1" dirty="0" smtClean="0">
                <a:solidFill>
                  <a:srgbClr val="00B0F0"/>
                </a:solidFill>
                <a:latin typeface="Monotype Corsiva" panose="03010101010201010101" pitchFamily="66" charset="0"/>
              </a:rPr>
            </a:br>
            <a:r>
              <a:rPr lang="ru-RU" sz="2000" b="1" dirty="0" smtClean="0">
                <a:solidFill>
                  <a:srgbClr val="00B0F0"/>
                </a:solidFill>
                <a:latin typeface="Monotype Corsiva" panose="03010101010201010101" pitchFamily="66" charset="0"/>
              </a:rPr>
              <a:t>В этот  чудесный  день  хотим  выразить  Вам   благодарность за прекрасное </a:t>
            </a:r>
            <a:r>
              <a:rPr lang="ru-RU" sz="2000" b="1" dirty="0">
                <a:solidFill>
                  <a:srgbClr val="00B0F0"/>
                </a:solidFill>
                <a:latin typeface="Monotype Corsiva" panose="03010101010201010101" pitchFamily="66" charset="0"/>
              </a:rPr>
              <a:t>воспитание  </a:t>
            </a:r>
            <a:r>
              <a:rPr lang="ru-RU" sz="2000" b="1" dirty="0" smtClean="0">
                <a:solidFill>
                  <a:srgbClr val="00B0F0"/>
                </a:solidFill>
                <a:latin typeface="Monotype Corsiva" panose="03010101010201010101" pitchFamily="66" charset="0"/>
              </a:rPr>
              <a:t>внучки  </a:t>
            </a:r>
            <a:r>
              <a:rPr lang="ru-RU" sz="2000" b="1" dirty="0" err="1" smtClean="0">
                <a:solidFill>
                  <a:srgbClr val="00B0F0"/>
                </a:solidFill>
                <a:latin typeface="Monotype Corsiva" panose="03010101010201010101" pitchFamily="66" charset="0"/>
              </a:rPr>
              <a:t>Чекмурзаевой</a:t>
            </a:r>
            <a:r>
              <a:rPr lang="ru-RU" sz="2000" b="1" dirty="0" smtClean="0">
                <a:solidFill>
                  <a:srgbClr val="00B0F0"/>
                </a:solidFill>
                <a:latin typeface="Monotype Corsiva" panose="03010101010201010101" pitchFamily="66" charset="0"/>
              </a:rPr>
              <a:t>  </a:t>
            </a:r>
            <a:r>
              <a:rPr lang="ru-RU" sz="2000" b="1" dirty="0" err="1" smtClean="0">
                <a:solidFill>
                  <a:srgbClr val="00B0F0"/>
                </a:solidFill>
                <a:latin typeface="Monotype Corsiva" panose="03010101010201010101" pitchFamily="66" charset="0"/>
              </a:rPr>
              <a:t>Юзель</a:t>
            </a:r>
            <a:r>
              <a:rPr lang="ru-RU" sz="2000" b="1" dirty="0" smtClean="0">
                <a:solidFill>
                  <a:srgbClr val="00B0F0"/>
                </a:solidFill>
                <a:latin typeface="Monotype Corsiva" panose="03010101010201010101" pitchFamily="66" charset="0"/>
              </a:rPr>
              <a:t>.</a:t>
            </a:r>
            <a:r>
              <a:rPr lang="ru-RU" b="1" dirty="0">
                <a:solidFill>
                  <a:srgbClr val="FF0000"/>
                </a:solidFill>
                <a:latin typeface="Monotype Corsiva" panose="03010101010201010101" pitchFamily="66" charset="0"/>
              </a:rPr>
              <a:t/>
            </a:r>
            <a:br>
              <a:rPr lang="ru-RU" b="1" dirty="0">
                <a:solidFill>
                  <a:srgbClr val="FF0000"/>
                </a:solidFill>
                <a:latin typeface="Monotype Corsiva" panose="03010101010201010101" pitchFamily="66" charset="0"/>
              </a:rPr>
            </a:br>
            <a:r>
              <a:rPr lang="ru-RU" b="1" dirty="0" smtClean="0">
                <a:solidFill>
                  <a:srgbClr val="FF0000"/>
                </a:solidFill>
                <a:latin typeface="Monotype Corsiva" panose="03010101010201010101" pitchFamily="66" charset="0"/>
              </a:rPr>
              <a:t/>
            </a:r>
            <a:br>
              <a:rPr lang="ru-RU" b="1" dirty="0" smtClean="0">
                <a:solidFill>
                  <a:srgbClr val="FF0000"/>
                </a:solidFill>
                <a:latin typeface="Monotype Corsiva" panose="03010101010201010101" pitchFamily="66" charset="0"/>
              </a:rPr>
            </a:br>
            <a:r>
              <a:rPr lang="ru-RU" b="1" dirty="0">
                <a:solidFill>
                  <a:srgbClr val="FF0000"/>
                </a:solidFill>
                <a:latin typeface="Monotype Corsiva" panose="03010101010201010101" pitchFamily="66" charset="0"/>
              </a:rPr>
              <a:t/>
            </a:r>
            <a:br>
              <a:rPr lang="ru-RU" b="1" dirty="0">
                <a:solidFill>
                  <a:srgbClr val="FF0000"/>
                </a:solidFill>
                <a:latin typeface="Monotype Corsiva" panose="03010101010201010101" pitchFamily="66" charset="0"/>
              </a:rPr>
            </a:br>
            <a:r>
              <a:rPr lang="ru-RU" sz="1200" b="1" dirty="0" smtClean="0">
                <a:solidFill>
                  <a:srgbClr val="FF0000"/>
                </a:solidFill>
                <a:latin typeface="Monotype Corsiva" panose="03010101010201010101" pitchFamily="66" charset="0"/>
              </a:rPr>
              <a:t>Директор  школы:_________________ _____ ____                                    </a:t>
            </a:r>
            <a:r>
              <a:rPr lang="ru-RU" sz="1200" b="1" dirty="0" err="1" smtClean="0">
                <a:solidFill>
                  <a:srgbClr val="FF0000"/>
                </a:solidFill>
                <a:latin typeface="Monotype Corsiva" panose="03010101010201010101" pitchFamily="66" charset="0"/>
              </a:rPr>
              <a:t>Кл.рук</a:t>
            </a:r>
            <a:r>
              <a:rPr lang="ru-RU" sz="1200" b="1" dirty="0" smtClean="0">
                <a:solidFill>
                  <a:srgbClr val="FF0000"/>
                </a:solidFill>
                <a:latin typeface="Monotype Corsiva" panose="03010101010201010101" pitchFamily="66" charset="0"/>
              </a:rPr>
              <a:t>.________________________________</a:t>
            </a:r>
            <a:r>
              <a:rPr lang="ru-RU" b="1" dirty="0" smtClean="0">
                <a:solidFill>
                  <a:srgbClr val="FF0000"/>
                </a:solidFill>
                <a:latin typeface="Monotype Corsiva" panose="03010101010201010101" pitchFamily="66" charset="0"/>
              </a:rPr>
              <a:t/>
            </a:r>
            <a:br>
              <a:rPr lang="ru-RU" b="1" dirty="0" smtClean="0">
                <a:solidFill>
                  <a:srgbClr val="FF0000"/>
                </a:solidFill>
                <a:latin typeface="Monotype Corsiva" panose="03010101010201010101" pitchFamily="66" charset="0"/>
              </a:rPr>
            </a:br>
            <a:r>
              <a:rPr lang="ru-RU" sz="1200" b="1" dirty="0" smtClean="0">
                <a:solidFill>
                  <a:srgbClr val="FF0000"/>
                </a:solidFill>
                <a:latin typeface="Monotype Corsiva" panose="03010101010201010101" pitchFamily="66" charset="0"/>
              </a:rPr>
              <a:t>_____________________________________________________________________________________________</a:t>
            </a:r>
            <a:endParaRPr lang="ru-RU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233037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0</Words>
  <Application>Microsoft Office PowerPoint</Application>
  <PresentationFormat>Экран (4:3)</PresentationFormat>
  <Paragraphs>2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2</vt:i4>
      </vt:variant>
    </vt:vector>
  </HeadingPairs>
  <TitlesOfParts>
    <vt:vector size="4" baseType="lpstr">
      <vt:lpstr>Тема Office</vt:lpstr>
      <vt:lpstr>Волна</vt:lpstr>
      <vt:lpstr>   Благодарственное письмо  матери, воспитывающей пятерых  детей  Уважаемая Сапият Османовна! Пусть Ваши руки устают только от букетов цветов. Пусть ваши дети будут послушны, а муж внимателен!  Пусть Ваш домашний очаг всегда украшают уют, достаток, любовь и счастье!   Директор  школы:_________________ _____ ____                                    Кл.рук.________________________________ _____________________________________________________________________________________________</vt:lpstr>
      <vt:lpstr>   Благодарственное письмо Уважаемая Арухан  Юнусовна! От всей души поздравляем Вас  с  праздником  всех матерей. Желаем  крепкого здоровья, счастья  и благополучия.  В этот  чудесный  день  хотим  выразить  Вам   благодарность за прекрасное воспитание  внучки  Чекмурзаевой  Юзель.   Директор  школы:_________________ _____ ____                                    Кл.рук.________________________________ _____________________________________________________________________________________________</vt:lpstr>
    </vt:vector>
  </TitlesOfParts>
  <Company>Curnos™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темирлан</dc:creator>
  <cp:lastModifiedBy>темирлан</cp:lastModifiedBy>
  <cp:revision>10</cp:revision>
  <cp:lastPrinted>2013-11-22T05:12:06Z</cp:lastPrinted>
  <dcterms:created xsi:type="dcterms:W3CDTF">2013-11-21T05:56:57Z</dcterms:created>
  <dcterms:modified xsi:type="dcterms:W3CDTF">2013-11-22T05:16:04Z</dcterms:modified>
</cp:coreProperties>
</file>