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77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72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245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A72A412-40E7-4211-B25A-D529EEA97BD8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7CEB191-57F2-42E2-B004-CCC8EE679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384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F71159-A880-44AC-8456-8FCBEED5492E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1FCC888-7B2A-4F33-B63F-36015AEA3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864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59D3079-4327-4B93-867B-76F755CE58DA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0625F4-67D2-475A-8EF4-DC0674A00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922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779E85-E67B-4202-84C7-8290F639AED1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4B1BA28-80F9-4131-9F52-59719C023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169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952302-2F76-4922-AA00-DBC0226B6868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ADC28F7-BEA5-42DC-82D9-E79CE9DA9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87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2FF1DF7-821D-4476-90AF-E6AB39582620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BFC7176-6826-4084-92AE-03E1CDDB6F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822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B7400B8-A49E-4331-9F83-298CD0FBC296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56FDE77-6EB2-4613-9CF1-0DD8118F4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308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3965483-2103-44E3-BED3-B7A190F37A02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943E657-1019-406C-8C61-0E23C925C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41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4659687-4117-4FE4-9DD5-DAC4B88EAED9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2D05EF2-30E3-4536-B4CA-ADA942CEE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49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0CA8106-8749-4AAF-8F85-77F7A6E1763D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883636-1F5E-4807-9B45-FE208E2D0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843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B0A83D0-8386-4E5C-A790-D1A86DE3EBC7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FF64279-D343-41B6-8D41-FA84031CB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60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33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10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87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1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32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D9B8050-9C00-4C82-9248-804339459CD7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31A5BDA-17BE-4DA4-8C1C-6F9D543962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7490E46-5393-443F-B8CE-28B0BA1789A5}" type="datetimeFigureOut">
              <a:rPr lang="ru-RU"/>
              <a:pPr>
                <a:defRPr/>
              </a:pPr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DD5496E0-9EAE-47E2-B7C0-50AE67AA8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846640" cy="2331691"/>
          </a:xfrm>
        </p:spPr>
        <p:txBody>
          <a:bodyPr/>
          <a:lstStyle/>
          <a:p>
            <a:r>
              <a:rPr lang="ru-RU" b="1" cap="all" dirty="0">
                <a:solidFill>
                  <a:schemeClr val="accent4">
                    <a:lumMod val="75000"/>
                  </a:schemeClr>
                </a:solidFill>
              </a:rPr>
              <a:t>Какими людьми были наши предки?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501008"/>
            <a:ext cx="7056784" cy="2088232"/>
          </a:xfrm>
        </p:spPr>
        <p:txBody>
          <a:bodyPr/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Цель: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познакомить учащихся с качествами характера славянина.</a:t>
            </a: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Оборудование: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иллюстрации с изображением видов оружия и орудий труда: копье, топор, лук со стрелами, серп и др.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8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Терпение и труд все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перетрут»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«Славяне были трудолюбивыми».</a:t>
            </a:r>
            <a:b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indent="228600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Чтобы подготовить землю для посева, нужно было сначала вырубить участок в лесу. Зимний месяц, в течение которого рубили лес, назывался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сечень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»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(от слова «сечь» –  рубить). Далее следовали месяцы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сухий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»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и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березол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»,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во время которых лес сушили и сжигали. Месяц жатвы называли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серпень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»,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а месяц молотьбы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8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вресень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»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(от слова «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врещи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» – молотить).</a:t>
            </a:r>
            <a:endParaRPr lang="ru-RU" sz="2800" dirty="0">
              <a:solidFill>
                <a:schemeClr val="accent3">
                  <a:lumMod val="50000"/>
                </a:schemeClr>
              </a:solidFill>
              <a:ea typeface="Calibri"/>
              <a:cs typeface="Times New Roman"/>
            </a:endParaRPr>
          </a:p>
          <a:p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3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70C0"/>
                </a:solidFill>
              </a:rPr>
              <a:t/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4000" dirty="0" smtClean="0">
                <a:solidFill>
                  <a:srgbClr val="0070C0"/>
                </a:solidFill>
              </a:rPr>
              <a:t>Оружие и орудия труда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9144000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51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/>
            </a:r>
            <a:br>
              <a:rPr lang="ru-RU" sz="3600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«</a:t>
            </a:r>
            <a:r>
              <a:rPr lang="ru-RU" sz="3600" dirty="0">
                <a:solidFill>
                  <a:srgbClr val="002060"/>
                </a:solidFill>
              </a:rPr>
              <a:t>Славяне были смелыми и умели защищать свою родину».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Славяне очень дорожили своей свободой и предпочитали скорее умереть в бою, чем сдаться в плен.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871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Разыгрывание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сценок-пантомим.</a:t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– Изобразите </a:t>
            </a:r>
            <a:r>
              <a:rPr lang="ru-RU" dirty="0" smtClean="0">
                <a:solidFill>
                  <a:schemeClr val="tx2"/>
                </a:solidFill>
              </a:rPr>
              <a:t>человека: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рубящего </a:t>
            </a:r>
            <a:r>
              <a:rPr lang="ru-RU" dirty="0">
                <a:solidFill>
                  <a:srgbClr val="00B050"/>
                </a:solidFill>
              </a:rPr>
              <a:t>топором дерево</a:t>
            </a:r>
            <a:r>
              <a:rPr lang="ru-RU" dirty="0" smtClean="0">
                <a:solidFill>
                  <a:srgbClr val="00B05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стреляющего из лука;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распиливающего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доску.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83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7030A0"/>
                </a:solidFill>
              </a:rPr>
              <a:t>«</a:t>
            </a:r>
            <a:r>
              <a:rPr lang="ru-RU" dirty="0">
                <a:solidFill>
                  <a:srgbClr val="7030A0"/>
                </a:solidFill>
              </a:rPr>
              <a:t>Славяне помогали друг другу».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00B050"/>
                </a:solidFill>
              </a:rPr>
              <a:t>– Как вы понимаете слова «всем миром»?</a:t>
            </a:r>
          </a:p>
          <a:p>
            <a:endParaRPr lang="ru-R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381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57592" cy="1224136"/>
          </a:xfrm>
        </p:spPr>
        <p:txBody>
          <a:bodyPr/>
          <a:lstStyle/>
          <a:p>
            <a:pPr algn="l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Из данных пословиц выберите пословицы о дружбе, взаимопомощи и доброте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Дело учит, и мучит, и кормит.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Красота – до венца, а ум – до конца.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Любовь правдой крепка.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Верный друг – редкая птица.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На мир и суда нет.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Дело мастера боится.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Старых почитай, малых поучай.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534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29</TotalTime>
  <Words>213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Тема2</vt:lpstr>
      <vt:lpstr>1_Тема Office</vt:lpstr>
      <vt:lpstr>Какими людьми были наши предки? </vt:lpstr>
      <vt:lpstr> «Терпение и труд все перетрут» «Славяне были трудолюбивыми». </vt:lpstr>
      <vt:lpstr> Оружие и орудия труда</vt:lpstr>
      <vt:lpstr>  «Славяне были смелыми и умели защищать свою родину». </vt:lpstr>
      <vt:lpstr>  Разыгрывание сценок-пантомим. </vt:lpstr>
      <vt:lpstr>  «Славяне помогали друг другу». </vt:lpstr>
      <vt:lpstr>Из данных пословиц выберите пословицы о дружбе, взаимопомощи и доброте.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Какими людьми были наши предки?</dc:title>
  <dc:creator>темирлан</dc:creator>
  <cp:lastModifiedBy>темирлан</cp:lastModifiedBy>
  <cp:revision>3</cp:revision>
  <dcterms:created xsi:type="dcterms:W3CDTF">2014-02-20T04:06:39Z</dcterms:created>
  <dcterms:modified xsi:type="dcterms:W3CDTF">2014-02-20T04:36:35Z</dcterms:modified>
</cp:coreProperties>
</file>