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76DDA-EDBA-4B27-99C1-15C4ACA1F470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8D676-B4F6-49A0-A1AE-AA9534FAE5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23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8D676-B4F6-49A0-A1AE-AA9534FAE5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588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DA7657-4C70-4C84-8B8D-7013A137D5A8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94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77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72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24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A72A412-40E7-4211-B25A-D529EEA97BD8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7CEB191-57F2-42E2-B004-CCC8EE679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384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F71159-A880-44AC-8456-8FCBEED5492E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1FCC888-7B2A-4F33-B63F-36015AEA3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864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59D3079-4327-4B93-867B-76F755CE58DA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30625F4-67D2-475A-8EF4-DC0674A00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922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D779E85-E67B-4202-84C7-8290F639AED1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4B1BA28-80F9-4131-9F52-59719C023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169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952302-2F76-4922-AA00-DBC0226B6868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ADC28F7-BEA5-42DC-82D9-E79CE9DA9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87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2FF1DF7-821D-4476-90AF-E6AB39582620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BFC7176-6826-4084-92AE-03E1CDDB6F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822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B7400B8-A49E-4331-9F83-298CD0FBC296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56FDE77-6EB2-4613-9CF1-0DD8118F4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308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3965483-2103-44E3-BED3-B7A190F37A02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943E657-1019-406C-8C61-0E23C925C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41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4659687-4117-4FE4-9DD5-DAC4B88EAED9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2D05EF2-30E3-4536-B4CA-ADA942CEE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49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0CA8106-8749-4AAF-8F85-77F7A6E1763D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883636-1F5E-4807-9B45-FE208E2D0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843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B0A83D0-8386-4E5C-A790-D1A86DE3EBC7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FF64279-D343-41B6-8D41-FA84031CB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56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605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3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10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7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1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32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7490E46-5393-443F-B8CE-28B0BA1789A5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DD5496E0-9EAE-47E2-B7C0-50AE67AA81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FBC199-D25F-4CAD-B31D-C96CB679DFC1}" type="datetimeFigureOut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E7E7CE2-210C-4D51-91FB-B1A41A18C5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emf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>
                <a:effectLst/>
              </a:rPr>
              <a:t>Наречие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effectLst/>
              </a:rPr>
              <a:t>Цель: </a:t>
            </a:r>
            <a:r>
              <a:rPr lang="ru-RU" dirty="0">
                <a:effectLst/>
              </a:rPr>
              <a:t>познакомить с наречием как частью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4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Чтение для ума – то же, что физические упражнения для тела.</a:t>
            </a:r>
          </a:p>
          <a:p>
            <a:r>
              <a:rPr lang="ru-RU" sz="4000" b="1" i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                                      Д</a:t>
            </a:r>
            <a:r>
              <a:rPr lang="ru-RU" sz="4000" b="1" i="1" dirty="0">
                <a:solidFill>
                  <a:srgbClr val="002060"/>
                </a:solidFill>
                <a:latin typeface="Monotype Corsiva" panose="03010101010201010101" pitchFamily="66" charset="0"/>
              </a:rPr>
              <a:t>. </a:t>
            </a:r>
            <a:r>
              <a:rPr lang="ru-RU" sz="4000" b="1" i="1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Аддисон</a:t>
            </a:r>
            <a:endParaRPr lang="ru-RU" sz="40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Чистописание.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6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dirty="0">
                <a:solidFill>
                  <a:srgbClr val="002060"/>
                </a:solidFill>
              </a:rPr>
              <a:t>Каникулы, учиться, вверху, смелый, ты, направо, готовит, однажды, они, пирожок, весело, спокойный, думает.</a:t>
            </a:r>
            <a:endParaRPr lang="ru-RU" sz="40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ВЫПИШИ: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941168"/>
            <a:ext cx="6696744" cy="70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82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solidFill>
                  <a:srgbClr val="002060"/>
                </a:solidFill>
              </a:rPr>
              <a:t>Вверху, направо, однажды, весело – </a:t>
            </a:r>
            <a:r>
              <a:rPr lang="ru-RU" sz="3600" b="1" dirty="0">
                <a:solidFill>
                  <a:srgbClr val="002060"/>
                </a:solidFill>
              </a:rPr>
              <a:t>наречия</a:t>
            </a:r>
            <a:r>
              <a:rPr lang="ru-RU" sz="3600" b="1" i="1" dirty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00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48347"/>
            <a:ext cx="8424936" cy="387781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Наречие не изменяется, то есть не склоняется и не спрягается                  (не имеет окончания)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ЭТО НАДО ЗНАТЬ!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2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Назови пять дней, не употребляя чисел и названия недели.</a:t>
            </a:r>
          </a:p>
          <a:p>
            <a:r>
              <a:rPr lang="ru-RU" sz="4000" b="1" i="1" dirty="0" smtClean="0">
                <a:solidFill>
                  <a:srgbClr val="002060"/>
                </a:solidFill>
              </a:rPr>
              <a:t>Позавчера</a:t>
            </a:r>
            <a:r>
              <a:rPr lang="ru-RU" sz="4000" b="1" i="1" dirty="0">
                <a:solidFill>
                  <a:srgbClr val="002060"/>
                </a:solidFill>
              </a:rPr>
              <a:t>, вчера, сегодня, завтра, </a:t>
            </a:r>
            <a:r>
              <a:rPr lang="ru-RU" sz="4000" b="1" i="1" dirty="0" smtClean="0">
                <a:solidFill>
                  <a:srgbClr val="002060"/>
                </a:solidFill>
              </a:rPr>
              <a:t>послезавтра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Работа в парах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09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0343345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5643563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57818" y="4786322"/>
            <a:ext cx="3786182" cy="171451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Стр. 58-59,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упр. </a:t>
            </a:r>
            <a:r>
              <a:rPr lang="ru-RU" sz="2000" b="1" smtClean="0">
                <a:solidFill>
                  <a:srgbClr val="0070C0"/>
                </a:solidFill>
                <a:latin typeface="Times New Roman"/>
                <a:ea typeface="Calibri"/>
              </a:rPr>
              <a:t>3,  </a:t>
            </a:r>
            <a:r>
              <a:rPr lang="ru-RU" sz="2000" b="1" dirty="0" smtClean="0">
                <a:solidFill>
                  <a:srgbClr val="0070C0"/>
                </a:solidFill>
                <a:latin typeface="Times New Roman"/>
                <a:ea typeface="Calibri"/>
              </a:rPr>
              <a:t>правило выучить.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13121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Домашнее задание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773" y="1700808"/>
            <a:ext cx="8985249" cy="5328592"/>
          </a:xfrm>
        </p:spPr>
        <p:txBody>
          <a:bodyPr rtlCol="0">
            <a:prstTxWarp prst="textInflateBottom">
              <a:avLst/>
            </a:prstTxWarp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/>
              <a:t>             </a:t>
            </a:r>
            <a:r>
              <a:rPr lang="ru-RU" sz="3200" dirty="0" smtClean="0">
                <a:solidFill>
                  <a:srgbClr val="00B0F0"/>
                </a:solidFill>
              </a:rPr>
              <a:t>Сегодня на уроке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>
                <a:solidFill>
                  <a:srgbClr val="00B0F0"/>
                </a:solidFill>
              </a:rPr>
              <a:t> </a:t>
            </a:r>
            <a:r>
              <a:rPr lang="ru-RU" sz="3200" dirty="0" smtClean="0">
                <a:solidFill>
                  <a:srgbClr val="00B0F0"/>
                </a:solidFill>
              </a:rPr>
              <a:t>            я узнал…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>
                <a:solidFill>
                  <a:srgbClr val="00B0F0"/>
                </a:solidFill>
              </a:rPr>
              <a:t> </a:t>
            </a:r>
            <a:r>
              <a:rPr lang="ru-RU" sz="3200" dirty="0" smtClean="0">
                <a:solidFill>
                  <a:srgbClr val="00B0F0"/>
                </a:solidFill>
              </a:rPr>
              <a:t>            я понял…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    мне понравилось…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F0"/>
                </a:solidFill>
              </a:rPr>
              <a:t>             я доволен…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smtClean="0">
                <a:solidFill>
                  <a:srgbClr val="00B0F0"/>
                </a:solidFill>
              </a:rPr>
              <a:t>             я недоволен</a:t>
            </a:r>
            <a:r>
              <a:rPr lang="ru-RU" sz="3200" dirty="0" smtClean="0">
                <a:solidFill>
                  <a:srgbClr val="00B0F0"/>
                </a:solidFill>
              </a:rPr>
              <a:t>…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3200" dirty="0">
                <a:solidFill>
                  <a:srgbClr val="00B0F0"/>
                </a:solidFill>
              </a:rPr>
              <a:t> </a:t>
            </a:r>
            <a:r>
              <a:rPr lang="ru-RU" sz="3200" dirty="0" smtClean="0">
                <a:solidFill>
                  <a:srgbClr val="00B0F0"/>
                </a:solidFill>
              </a:rPr>
              <a:t>            мне не удалось…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3200" dirty="0" smtClean="0">
              <a:solidFill>
                <a:srgbClr val="00B0F0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3200" dirty="0">
              <a:solidFill>
                <a:srgbClr val="00B0F0"/>
              </a:solidFill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C00000"/>
                </a:solidFill>
              </a:rPr>
              <a:t>Рефлексия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8913"/>
            <a:ext cx="18669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247" y="5906620"/>
            <a:ext cx="502753" cy="46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2132857"/>
            <a:ext cx="597666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spc="300" dirty="0">
                <a:ln w="11430" cmpd="sng">
                  <a:solidFill>
                    <a:srgbClr val="AD0101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AD0101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AD0101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AD0101">
                      <a:satMod val="220000"/>
                      <a:alpha val="35000"/>
                    </a:srgbClr>
                  </a:glow>
                </a:effectLst>
                <a:latin typeface="Arial" charset="0"/>
                <a:cs typeface="Arial" pitchFamily="34" charset="0"/>
              </a:rPr>
              <a:t>                              </a:t>
            </a:r>
          </a:p>
        </p:txBody>
      </p:sp>
      <p:pic>
        <p:nvPicPr>
          <p:cNvPr id="9218" name="Picture 2" descr="C:\Users\ph\AppData\Local\Microsoft\Windows\Temporary Internet Files\Content.IE5\Y86FJLON\MM90031805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720" y="3486807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ph\AppData\Local\Microsoft\Windows\Temporary Internet Files\Content.IE5\Y86FJLON\MM90031805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150" y="36363"/>
            <a:ext cx="7620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баб5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164969" y="0"/>
            <a:ext cx="1947053" cy="1872208"/>
          </a:xfrm>
          <a:prstGeom prst="rect">
            <a:avLst/>
          </a:prstGeom>
        </p:spPr>
      </p:pic>
      <p:pic>
        <p:nvPicPr>
          <p:cNvPr id="13" name="Рисунок 12" descr="в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6773" y="3454301"/>
            <a:ext cx="2088232" cy="2289423"/>
          </a:xfrm>
          <a:prstGeom prst="rect">
            <a:avLst/>
          </a:prstGeom>
        </p:spPr>
      </p:pic>
      <p:pic>
        <p:nvPicPr>
          <p:cNvPr id="14" name="Рисунок 13" descr="баб7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43965" y="5407760"/>
            <a:ext cx="1421804" cy="1450240"/>
          </a:xfrm>
          <a:prstGeom prst="rect">
            <a:avLst/>
          </a:prstGeom>
        </p:spPr>
      </p:pic>
      <p:pic>
        <p:nvPicPr>
          <p:cNvPr id="15" name="Рисунок 14" descr="баб6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6408" y="2132857"/>
            <a:ext cx="1368152" cy="139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05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14</TotalTime>
  <Words>156</Words>
  <Application>Microsoft Office PowerPoint</Application>
  <PresentationFormat>Экран (4:3)</PresentationFormat>
  <Paragraphs>28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Тема2</vt:lpstr>
      <vt:lpstr>1_Тема Office</vt:lpstr>
      <vt:lpstr>Твердый переплет</vt:lpstr>
      <vt:lpstr>Наречие</vt:lpstr>
      <vt:lpstr>Чистописание.</vt:lpstr>
      <vt:lpstr>ВЫПИШИ:</vt:lpstr>
      <vt:lpstr>Презентация PowerPoint</vt:lpstr>
      <vt:lpstr>ЭТО НАДО ЗНАТЬ!</vt:lpstr>
      <vt:lpstr>Работа в парах.</vt:lpstr>
      <vt:lpstr>Домашнее задание</vt:lpstr>
      <vt:lpstr>Рефлексия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Наречие</dc:title>
  <dc:creator>темирлан</dc:creator>
  <cp:lastModifiedBy>темирлан</cp:lastModifiedBy>
  <cp:revision>2</cp:revision>
  <dcterms:created xsi:type="dcterms:W3CDTF">2015-02-13T19:46:45Z</dcterms:created>
  <dcterms:modified xsi:type="dcterms:W3CDTF">2015-02-13T20:00:53Z</dcterms:modified>
</cp:coreProperties>
</file>