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notesMasterIdLst>
    <p:notesMasterId r:id="rId12"/>
  </p:notesMasterIdLst>
  <p:sldIdLst>
    <p:sldId id="256" r:id="rId4"/>
    <p:sldId id="257" r:id="rId5"/>
    <p:sldId id="258" r:id="rId6"/>
    <p:sldId id="259" r:id="rId7"/>
    <p:sldId id="260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90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176DDA-EDBA-4B27-99C1-15C4ACA1F470}" type="datetimeFigureOut">
              <a:rPr lang="ru-RU" smtClean="0"/>
              <a:t>13.02.2015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48D676-B4F6-49A0-A1AE-AA9534FAE5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32341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48D676-B4F6-49A0-A1AE-AA9534FAE5DE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45888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EDA7657-4C70-4C84-8B8D-7013A137D5A8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8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25945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9FBC199-D25F-4CAD-B31D-C96CB679DFC1}" type="datetimeFigureOut">
              <a:rPr lang="ru-RU" smtClean="0"/>
              <a:t>13.02.2015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7E7CE2-210C-4D51-91FB-B1A41A18C5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7779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9FBC199-D25F-4CAD-B31D-C96CB679DFC1}" type="datetimeFigureOut">
              <a:rPr lang="ru-RU" smtClean="0"/>
              <a:t>13.02.2015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7E7CE2-210C-4D51-91FB-B1A41A18C5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8725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9FBC199-D25F-4CAD-B31D-C96CB679DFC1}" type="datetimeFigureOut">
              <a:rPr lang="ru-RU" smtClean="0"/>
              <a:t>13.02.2015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7E7CE2-210C-4D51-91FB-B1A41A18C5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52451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8A72A412-40E7-4211-B25A-D529EEA97BD8}" type="datetimeFigureOut">
              <a:rPr lang="ru-RU"/>
              <a:pPr>
                <a:defRPr/>
              </a:pPr>
              <a:t>13.02.2015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87CEB191-57F2-42E2-B004-CCC8EE6794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53845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61F71159-A880-44AC-8456-8FCBEED5492E}" type="datetimeFigureOut">
              <a:rPr lang="ru-RU"/>
              <a:pPr>
                <a:defRPr/>
              </a:pPr>
              <a:t>13.02.2015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B1FCC888-7B2A-4F33-B63F-36015AEA3B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08640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259D3079-4327-4B93-867B-76F755CE58DA}" type="datetimeFigureOut">
              <a:rPr lang="ru-RU"/>
              <a:pPr>
                <a:defRPr/>
              </a:pPr>
              <a:t>13.02.2015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C30625F4-67D2-475A-8EF4-DC0674A00D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49226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DD779E85-E67B-4202-84C7-8290F639AED1}" type="datetimeFigureOut">
              <a:rPr lang="ru-RU"/>
              <a:pPr>
                <a:defRPr/>
              </a:pPr>
              <a:t>13.02.2015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74B1BA28-80F9-4131-9F52-59719C0231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91699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75952302-2F76-4922-AA00-DBC0226B6868}" type="datetimeFigureOut">
              <a:rPr lang="ru-RU"/>
              <a:pPr>
                <a:defRPr/>
              </a:pPr>
              <a:t>13.02.2015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7ADC28F7-BEA5-42DC-82D9-E79CE9DA95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55879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82FF1DF7-821D-4476-90AF-E6AB39582620}" type="datetimeFigureOut">
              <a:rPr lang="ru-RU"/>
              <a:pPr>
                <a:defRPr/>
              </a:pPr>
              <a:t>13.02.2015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3BFC7176-6826-4084-92AE-03E1CDDB6F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482227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6B7400B8-A49E-4331-9F83-298CD0FBC296}" type="datetimeFigureOut">
              <a:rPr lang="ru-RU"/>
              <a:pPr>
                <a:defRPr/>
              </a:pPr>
              <a:t>13.02.2015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B56FDE77-6EB2-4613-9CF1-0DD8118F41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93085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53965483-2103-44E3-BED3-B7A190F37A02}" type="datetimeFigureOut">
              <a:rPr lang="ru-RU"/>
              <a:pPr>
                <a:defRPr/>
              </a:pPr>
              <a:t>13.02.2015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4943E657-1019-406C-8C61-0E23C925C7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0623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9FBC199-D25F-4CAD-B31D-C96CB679DFC1}" type="datetimeFigureOut">
              <a:rPr lang="ru-RU" smtClean="0"/>
              <a:t>13.02.2015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7E7CE2-210C-4D51-91FB-B1A41A18C5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084179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C4659687-4117-4FE4-9DD5-DAC4B88EAED9}" type="datetimeFigureOut">
              <a:rPr lang="ru-RU"/>
              <a:pPr>
                <a:defRPr/>
              </a:pPr>
              <a:t>13.02.2015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02D05EF2-30E3-4536-B4CA-ADA942CEEE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26493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F0CA8106-8749-4AAF-8F85-77F7A6E1763D}" type="datetimeFigureOut">
              <a:rPr lang="ru-RU"/>
              <a:pPr>
                <a:defRPr/>
              </a:pPr>
              <a:t>13.02.2015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61883636-1F5E-4807-9B45-FE208E2D01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184347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FB0A83D0-8386-4E5C-A790-D1A86DE3EBC7}" type="datetimeFigureOut">
              <a:rPr lang="ru-RU"/>
              <a:pPr>
                <a:defRPr/>
              </a:pPr>
              <a:t>13.02.2015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9FF64279-D343-41B6-8D41-FA84031CB9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275655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9FBC199-D25F-4CAD-B31D-C96CB679DFC1}" type="datetimeFigureOut">
              <a:rPr lang="ru-RU" smtClean="0"/>
              <a:t>13.02.2015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E7E7CE2-210C-4D51-91FB-B1A41A18C5BA}" type="slidenum">
              <a:rPr lang="ru-RU" smtClean="0"/>
              <a:t>‹#›</a:t>
            </a:fld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BC199-D25F-4CAD-B31D-C96CB679DFC1}" type="datetimeFigureOut">
              <a:rPr lang="ru-RU" smtClean="0"/>
              <a:t>13.02.2015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E7CE2-210C-4D51-91FB-B1A41A18C5BA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BC199-D25F-4CAD-B31D-C96CB679DFC1}" type="datetimeFigureOut">
              <a:rPr lang="ru-RU" smtClean="0"/>
              <a:t>13.02.2015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E7CE2-210C-4D51-91FB-B1A41A18C5BA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BC199-D25F-4CAD-B31D-C96CB679DFC1}" type="datetimeFigureOut">
              <a:rPr lang="ru-RU" smtClean="0"/>
              <a:t>13.02.2015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E7CE2-210C-4D51-91FB-B1A41A18C5BA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BC199-D25F-4CAD-B31D-C96CB679DFC1}" type="datetimeFigureOut">
              <a:rPr lang="ru-RU" smtClean="0"/>
              <a:t>13.02.2015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E7CE2-210C-4D51-91FB-B1A41A18C5BA}" type="slidenum">
              <a:rPr lang="ru-RU" smtClean="0"/>
              <a:t>‹#›</a:t>
            </a:fld>
            <a:endParaRPr lang="ru-RU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BC199-D25F-4CAD-B31D-C96CB679DFC1}" type="datetimeFigureOut">
              <a:rPr lang="ru-RU" smtClean="0"/>
              <a:t>13.02.2015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E7CE2-210C-4D51-91FB-B1A41A18C5BA}" type="slidenum">
              <a:rPr lang="ru-RU" smtClean="0"/>
              <a:t>‹#›</a:t>
            </a:fld>
            <a:endParaRPr lang="ru-RU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BC199-D25F-4CAD-B31D-C96CB679DFC1}" type="datetimeFigureOut">
              <a:rPr lang="ru-RU" smtClean="0"/>
              <a:t>13.02.2015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E7CE2-210C-4D51-91FB-B1A41A18C5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9FBC199-D25F-4CAD-B31D-C96CB679DFC1}" type="datetimeFigureOut">
              <a:rPr lang="ru-RU" smtClean="0"/>
              <a:t>13.02.2015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7E7CE2-210C-4D51-91FB-B1A41A18C5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160517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BC199-D25F-4CAD-B31D-C96CB679DFC1}" type="datetimeFigureOut">
              <a:rPr lang="ru-RU" smtClean="0"/>
              <a:t>13.02.2015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E7CE2-210C-4D51-91FB-B1A41A18C5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BC199-D25F-4CAD-B31D-C96CB679DFC1}" type="datetimeFigureOut">
              <a:rPr lang="ru-RU" smtClean="0"/>
              <a:t>13.02.2015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E7CE2-210C-4D51-91FB-B1A41A18C5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BC199-D25F-4CAD-B31D-C96CB679DFC1}" type="datetimeFigureOut">
              <a:rPr lang="ru-RU" smtClean="0"/>
              <a:t>13.02.2015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E7CE2-210C-4D51-91FB-B1A41A18C5BA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BC199-D25F-4CAD-B31D-C96CB679DFC1}" type="datetimeFigureOut">
              <a:rPr lang="ru-RU" smtClean="0"/>
              <a:t>13.02.2015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E7CE2-210C-4D51-91FB-B1A41A18C5BA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9FBC199-D25F-4CAD-B31D-C96CB679DFC1}" type="datetimeFigureOut">
              <a:rPr lang="ru-RU" smtClean="0"/>
              <a:t>13.02.2015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7E7CE2-210C-4D51-91FB-B1A41A18C5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4334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9FBC199-D25F-4CAD-B31D-C96CB679DFC1}" type="datetimeFigureOut">
              <a:rPr lang="ru-RU" smtClean="0"/>
              <a:t>13.02.2015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7E7CE2-210C-4D51-91FB-B1A41A18C5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9107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9FBC199-D25F-4CAD-B31D-C96CB679DFC1}" type="datetimeFigureOut">
              <a:rPr lang="ru-RU" smtClean="0"/>
              <a:t>13.02.2015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7E7CE2-210C-4D51-91FB-B1A41A18C5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3871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9FBC199-D25F-4CAD-B31D-C96CB679DFC1}" type="datetimeFigureOut">
              <a:rPr lang="ru-RU" smtClean="0"/>
              <a:t>13.02.2015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7E7CE2-210C-4D51-91FB-B1A41A18C5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5012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9FBC199-D25F-4CAD-B31D-C96CB679DFC1}" type="datetimeFigureOut">
              <a:rPr lang="ru-RU" smtClean="0"/>
              <a:t>13.02.2015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7E7CE2-210C-4D51-91FB-B1A41A18C5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479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9FBC199-D25F-4CAD-B31D-C96CB679DFC1}" type="datetimeFigureOut">
              <a:rPr lang="ru-RU" smtClean="0"/>
              <a:t>13.02.2015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7E7CE2-210C-4D51-91FB-B1A41A18C5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1323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D9FBC199-D25F-4CAD-B31D-C96CB679DFC1}" type="datetimeFigureOut">
              <a:rPr lang="ru-RU" smtClean="0"/>
              <a:t>13.02.2015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5E7E7CE2-210C-4D51-91FB-B1A41A18C5B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2051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fld id="{27490E46-5393-443F-B8CE-28B0BA1789A5}" type="datetimeFigureOut">
              <a:rPr lang="ru-RU"/>
              <a:pPr>
                <a:defRPr/>
              </a:pPr>
              <a:t>13.02.2015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fld id="{DD5496E0-9EAE-47E2-B7C0-50AE67AA81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D9FBC199-D25F-4CAD-B31D-C96CB679DFC1}" type="datetimeFigureOut">
              <a:rPr lang="ru-RU" smtClean="0"/>
              <a:t>13.02.2015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5E7E7CE2-210C-4D51-91FB-B1A41A18C5B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gif"/><Relationship Id="rId3" Type="http://schemas.openxmlformats.org/officeDocument/2006/relationships/image" Target="../media/image7.emf"/><Relationship Id="rId7" Type="http://schemas.openxmlformats.org/officeDocument/2006/relationships/image" Target="../media/image1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10.gif"/><Relationship Id="rId5" Type="http://schemas.openxmlformats.org/officeDocument/2006/relationships/image" Target="../media/image9.gif"/><Relationship Id="rId4" Type="http://schemas.openxmlformats.org/officeDocument/2006/relationships/image" Target="../media/image8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cap="all" dirty="0">
                <a:effectLst/>
              </a:rPr>
              <a:t>Наречие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>
                <a:effectLst/>
              </a:rPr>
              <a:t>Цель: </a:t>
            </a:r>
            <a:r>
              <a:rPr lang="ru-RU" dirty="0">
                <a:effectLst/>
              </a:rPr>
              <a:t>познакомить с наречием как частью речи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2489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b="1" dirty="0">
                <a:solidFill>
                  <a:srgbClr val="002060"/>
                </a:solidFill>
                <a:latin typeface="Monotype Corsiva" panose="03010101010201010101" pitchFamily="66" charset="0"/>
              </a:rPr>
              <a:t>Чтение для ума – то же, что физические упражнения для тела.</a:t>
            </a:r>
          </a:p>
          <a:p>
            <a:r>
              <a:rPr lang="ru-RU" sz="4000" b="1" i="1" dirty="0" smtClean="0">
                <a:solidFill>
                  <a:srgbClr val="002060"/>
                </a:solidFill>
                <a:latin typeface="Monotype Corsiva" panose="03010101010201010101" pitchFamily="66" charset="0"/>
              </a:rPr>
              <a:t>                                       Д</a:t>
            </a:r>
            <a:r>
              <a:rPr lang="ru-RU" sz="4000" b="1" i="1" dirty="0">
                <a:solidFill>
                  <a:srgbClr val="002060"/>
                </a:solidFill>
                <a:latin typeface="Monotype Corsiva" panose="03010101010201010101" pitchFamily="66" charset="0"/>
              </a:rPr>
              <a:t>. </a:t>
            </a:r>
            <a:r>
              <a:rPr lang="ru-RU" sz="4000" b="1" i="1" dirty="0" err="1">
                <a:solidFill>
                  <a:srgbClr val="002060"/>
                </a:solidFill>
                <a:latin typeface="Monotype Corsiva" panose="03010101010201010101" pitchFamily="66" charset="0"/>
              </a:rPr>
              <a:t>Аддисон</a:t>
            </a:r>
            <a:endParaRPr lang="ru-RU" sz="4000" b="1" dirty="0">
              <a:solidFill>
                <a:srgbClr val="002060"/>
              </a:solidFill>
              <a:latin typeface="Monotype Corsiva" panose="03010101010201010101" pitchFamily="66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Чистописание.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4697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000" b="1" i="1" dirty="0">
                <a:solidFill>
                  <a:srgbClr val="002060"/>
                </a:solidFill>
              </a:rPr>
              <a:t>Каникулы, учиться, вверху, смелый, ты, направо, готовит, однажды, они, пирожок, весело, спокойный, думает.</a:t>
            </a:r>
            <a:endParaRPr lang="ru-RU" sz="4000" b="1" dirty="0">
              <a:solidFill>
                <a:srgbClr val="002060"/>
              </a:solidFill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ВЫПИШИ:</a:t>
            </a:r>
            <a:endParaRPr lang="ru-RU" dirty="0"/>
          </a:p>
        </p:txBody>
      </p:sp>
      <p:pic>
        <p:nvPicPr>
          <p:cNvPr id="6" name="Рисунок 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4941168"/>
            <a:ext cx="6696744" cy="702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08267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b="1" i="1" dirty="0">
                <a:solidFill>
                  <a:srgbClr val="002060"/>
                </a:solidFill>
              </a:rPr>
              <a:t>Вверху, направо, однажды, весело – </a:t>
            </a:r>
            <a:r>
              <a:rPr lang="ru-RU" sz="3600" b="1" dirty="0">
                <a:solidFill>
                  <a:srgbClr val="002060"/>
                </a:solidFill>
              </a:rPr>
              <a:t>наречия</a:t>
            </a:r>
            <a:r>
              <a:rPr lang="ru-RU" sz="3600" b="1" i="1" dirty="0">
                <a:solidFill>
                  <a:srgbClr val="002060"/>
                </a:solidFill>
              </a:rPr>
              <a:t>.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9002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1" y="2248347"/>
            <a:ext cx="8424936" cy="3877815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</a:rPr>
              <a:t>Наречие не изменяется, то есть не склоняется и не спрягается                  (не имеет окончания)</a:t>
            </a:r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ЭТО НАДО ЗНАТЬ!</a:t>
            </a:r>
            <a:endParaRPr lang="ru-RU" sz="4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0326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Назови пять дней, не употребляя чисел и названия недели.</a:t>
            </a:r>
          </a:p>
          <a:p>
            <a:r>
              <a:rPr lang="ru-RU" sz="4000" b="1" i="1" dirty="0" smtClean="0">
                <a:solidFill>
                  <a:srgbClr val="002060"/>
                </a:solidFill>
              </a:rPr>
              <a:t>Позавчера</a:t>
            </a:r>
            <a:r>
              <a:rPr lang="ru-RU" sz="4000" b="1" i="1" dirty="0">
                <a:solidFill>
                  <a:srgbClr val="002060"/>
                </a:solidFill>
              </a:rPr>
              <a:t>, вчера, сегодня, завтра, </a:t>
            </a:r>
            <a:r>
              <a:rPr lang="ru-RU" sz="4000" b="1" i="1" dirty="0" smtClean="0">
                <a:solidFill>
                  <a:srgbClr val="002060"/>
                </a:solidFill>
              </a:rPr>
              <a:t>послезавтра</a:t>
            </a:r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Работа в парах</a:t>
            </a:r>
            <a:r>
              <a:rPr lang="ru-RU" b="1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80092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J0343345.WM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428736"/>
            <a:ext cx="5643563" cy="521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5357818" y="4786322"/>
            <a:ext cx="3786182" cy="1714511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0070C0"/>
                </a:solidFill>
                <a:latin typeface="Times New Roman"/>
                <a:ea typeface="Calibri"/>
              </a:rPr>
              <a:t>Стр. 58-59, </a:t>
            </a:r>
            <a:r>
              <a:rPr lang="ru-RU" sz="2000" b="1" dirty="0" smtClean="0">
                <a:solidFill>
                  <a:srgbClr val="0070C0"/>
                </a:solidFill>
                <a:latin typeface="Times New Roman"/>
                <a:ea typeface="Calibri"/>
              </a:rPr>
              <a:t>упр. </a:t>
            </a:r>
            <a:r>
              <a:rPr lang="ru-RU" sz="2000" b="1" smtClean="0">
                <a:solidFill>
                  <a:srgbClr val="0070C0"/>
                </a:solidFill>
                <a:latin typeface="Times New Roman"/>
                <a:ea typeface="Calibri"/>
              </a:rPr>
              <a:t>3,  </a:t>
            </a:r>
            <a:r>
              <a:rPr lang="ru-RU" sz="2000" b="1" dirty="0" smtClean="0">
                <a:solidFill>
                  <a:srgbClr val="0070C0"/>
                </a:solidFill>
                <a:latin typeface="Times New Roman"/>
                <a:ea typeface="Calibri"/>
              </a:rPr>
              <a:t>правило выучить.</a:t>
            </a:r>
            <a:endParaRPr lang="ru-RU" sz="2000" b="1" dirty="0">
              <a:solidFill>
                <a:srgbClr val="0070C0"/>
              </a:solidFill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251520" y="116632"/>
            <a:ext cx="8435280" cy="1312104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Домашнее задание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3191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6773" y="1700808"/>
            <a:ext cx="8985249" cy="5328592"/>
          </a:xfrm>
        </p:spPr>
        <p:txBody>
          <a:bodyPr rtlCol="0">
            <a:prstTxWarp prst="textInflateBottom">
              <a:avLst/>
            </a:prstTxWarp>
            <a:normAutofit/>
          </a:bodyPr>
          <a:lstStyle/>
          <a:p>
            <a:pPr marL="274320" indent="-274320" fontAlgn="auto">
              <a:spcAft>
                <a:spcPts val="0"/>
              </a:spcAft>
              <a:defRPr/>
            </a:pPr>
            <a:endParaRPr lang="ru-RU" dirty="0" smtClean="0"/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ru-RU" sz="3200" dirty="0" smtClean="0"/>
              <a:t>             </a:t>
            </a:r>
            <a:r>
              <a:rPr lang="ru-RU" sz="3200" dirty="0" smtClean="0">
                <a:solidFill>
                  <a:srgbClr val="00B0F0"/>
                </a:solidFill>
              </a:rPr>
              <a:t>Сегодня на уроке 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ru-RU" sz="3200" dirty="0">
                <a:solidFill>
                  <a:srgbClr val="00B0F0"/>
                </a:solidFill>
              </a:rPr>
              <a:t> </a:t>
            </a:r>
            <a:r>
              <a:rPr lang="ru-RU" sz="3200" dirty="0" smtClean="0">
                <a:solidFill>
                  <a:srgbClr val="00B0F0"/>
                </a:solidFill>
              </a:rPr>
              <a:t>            я узнал…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ru-RU" sz="3200" dirty="0">
                <a:solidFill>
                  <a:srgbClr val="00B0F0"/>
                </a:solidFill>
              </a:rPr>
              <a:t> </a:t>
            </a:r>
            <a:r>
              <a:rPr lang="ru-RU" sz="3200" dirty="0" smtClean="0">
                <a:solidFill>
                  <a:srgbClr val="00B0F0"/>
                </a:solidFill>
              </a:rPr>
              <a:t>            я понял…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ru-RU" sz="3200" dirty="0" smtClean="0">
                <a:solidFill>
                  <a:srgbClr val="00B0F0"/>
                </a:solidFill>
              </a:rPr>
              <a:t>             мне понравилось…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ru-RU" sz="3200" dirty="0" smtClean="0">
                <a:solidFill>
                  <a:srgbClr val="00B0F0"/>
                </a:solidFill>
              </a:rPr>
              <a:t>             я доволен…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ru-RU" sz="3200" smtClean="0">
                <a:solidFill>
                  <a:srgbClr val="00B0F0"/>
                </a:solidFill>
              </a:rPr>
              <a:t>             я недоволен</a:t>
            </a:r>
            <a:r>
              <a:rPr lang="ru-RU" sz="3200" dirty="0" smtClean="0">
                <a:solidFill>
                  <a:srgbClr val="00B0F0"/>
                </a:solidFill>
              </a:rPr>
              <a:t>…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ru-RU" sz="3200" dirty="0">
                <a:solidFill>
                  <a:srgbClr val="00B0F0"/>
                </a:solidFill>
              </a:rPr>
              <a:t> </a:t>
            </a:r>
            <a:r>
              <a:rPr lang="ru-RU" sz="3200" dirty="0" smtClean="0">
                <a:solidFill>
                  <a:srgbClr val="00B0F0"/>
                </a:solidFill>
              </a:rPr>
              <a:t>            мне не удалось…</a:t>
            </a:r>
          </a:p>
          <a:p>
            <a:pPr marL="274320" indent="-274320" fontAlgn="auto">
              <a:spcAft>
                <a:spcPts val="0"/>
              </a:spcAft>
              <a:defRPr/>
            </a:pPr>
            <a:endParaRPr lang="ru-RU" sz="3200" dirty="0" smtClean="0">
              <a:solidFill>
                <a:srgbClr val="00B0F0"/>
              </a:solidFill>
            </a:endParaRPr>
          </a:p>
          <a:p>
            <a:pPr marL="274320" indent="-274320" fontAlgn="auto">
              <a:spcAft>
                <a:spcPts val="0"/>
              </a:spcAft>
              <a:defRPr/>
            </a:pPr>
            <a:endParaRPr lang="ru-RU" sz="3200" dirty="0">
              <a:solidFill>
                <a:srgbClr val="00B0F0"/>
              </a:solidFill>
            </a:endParaRPr>
          </a:p>
          <a:p>
            <a:pPr marL="274320" indent="-274320" fontAlgn="auto">
              <a:spcAft>
                <a:spcPts val="0"/>
              </a:spcAft>
              <a:defRPr/>
            </a:pPr>
            <a:endParaRPr lang="ru-RU" sz="3200" dirty="0">
              <a:solidFill>
                <a:srgbClr val="00B0F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6000" b="1" i="1" dirty="0" smtClean="0">
                <a:solidFill>
                  <a:srgbClr val="C00000"/>
                </a:solidFill>
              </a:rPr>
              <a:t>Рефлексия</a:t>
            </a:r>
            <a:endParaRPr lang="ru-RU" sz="6000" b="1" i="1" dirty="0">
              <a:solidFill>
                <a:srgbClr val="C00000"/>
              </a:solidFill>
            </a:endParaRPr>
          </a:p>
        </p:txBody>
      </p:sp>
      <p:pic>
        <p:nvPicPr>
          <p:cNvPr id="1434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88913"/>
            <a:ext cx="1866900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41" name="Picture 3"/>
          <p:cNvPicPr>
            <a:picLocks noChangeAspect="1" noChangeArrowheads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1247" y="5906620"/>
            <a:ext cx="502753" cy="4656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635896" y="2132857"/>
            <a:ext cx="5976664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5400" b="1" spc="300" dirty="0">
                <a:ln w="11430" cmpd="sng">
                  <a:solidFill>
                    <a:srgbClr val="AD0101">
                      <a:tint val="10000"/>
                    </a:srgbClr>
                  </a:solidFill>
                  <a:prstDash val="solid"/>
                  <a:miter lim="800000"/>
                </a:ln>
                <a:gradFill>
                  <a:gsLst>
                    <a:gs pos="10000">
                      <a:srgbClr val="AD0101">
                        <a:tint val="83000"/>
                        <a:shade val="100000"/>
                        <a:satMod val="200000"/>
                      </a:srgbClr>
                    </a:gs>
                    <a:gs pos="75000">
                      <a:srgbClr val="AD0101">
                        <a:tint val="100000"/>
                        <a:shade val="50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45500">
                    <a:srgbClr val="AD0101">
                      <a:satMod val="220000"/>
                      <a:alpha val="35000"/>
                    </a:srgbClr>
                  </a:glow>
                </a:effectLst>
                <a:latin typeface="Arial" charset="0"/>
                <a:cs typeface="Arial" pitchFamily="34" charset="0"/>
              </a:rPr>
              <a:t>                              </a:t>
            </a:r>
          </a:p>
        </p:txBody>
      </p:sp>
      <p:pic>
        <p:nvPicPr>
          <p:cNvPr id="9218" name="Picture 2" descr="C:\Users\ph\AppData\Local\Microsoft\Windows\Temporary Internet Files\Content.IE5\Y86FJLON\MM900318056[1]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0720" y="3486807"/>
            <a:ext cx="7620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19" name="Picture 3" descr="C:\Users\ph\AppData\Local\Microsoft\Windows\Temporary Internet Files\Content.IE5\Y86FJLON\MM900318056[1]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7150" y="36363"/>
            <a:ext cx="7620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Рисунок 11" descr="баб5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flipH="1">
            <a:off x="7164969" y="0"/>
            <a:ext cx="1947053" cy="1872208"/>
          </a:xfrm>
          <a:prstGeom prst="rect">
            <a:avLst/>
          </a:prstGeom>
        </p:spPr>
      </p:pic>
      <p:pic>
        <p:nvPicPr>
          <p:cNvPr id="13" name="Рисунок 12" descr="в2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26773" y="3454301"/>
            <a:ext cx="2088232" cy="2289423"/>
          </a:xfrm>
          <a:prstGeom prst="rect">
            <a:avLst/>
          </a:prstGeom>
        </p:spPr>
      </p:pic>
      <p:pic>
        <p:nvPicPr>
          <p:cNvPr id="14" name="Рисунок 13" descr="баб7.gi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743965" y="5407760"/>
            <a:ext cx="1421804" cy="1450240"/>
          </a:xfrm>
          <a:prstGeom prst="rect">
            <a:avLst/>
          </a:prstGeom>
        </p:spPr>
      </p:pic>
      <p:pic>
        <p:nvPicPr>
          <p:cNvPr id="15" name="Рисунок 14" descr="баб6.gif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806408" y="2132857"/>
            <a:ext cx="1368152" cy="1395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4056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Тема2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вердый переплет">
  <a:themeElements>
    <a:clrScheme name="Твердый переплет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Твердый переплет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Тема2</Template>
  <TotalTime>14</TotalTime>
  <Words>156</Words>
  <Application>Microsoft Office PowerPoint</Application>
  <PresentationFormat>Экран (4:3)</PresentationFormat>
  <Paragraphs>28</Paragraphs>
  <Slides>8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8</vt:i4>
      </vt:variant>
    </vt:vector>
  </HeadingPairs>
  <TitlesOfParts>
    <vt:vector size="11" baseType="lpstr">
      <vt:lpstr>Тема2</vt:lpstr>
      <vt:lpstr>1_Тема Office</vt:lpstr>
      <vt:lpstr>Твердый переплет</vt:lpstr>
      <vt:lpstr>Наречие</vt:lpstr>
      <vt:lpstr>Чистописание.</vt:lpstr>
      <vt:lpstr>ВЫПИШИ:</vt:lpstr>
      <vt:lpstr>Презентация PowerPoint</vt:lpstr>
      <vt:lpstr>ЭТО НАДО ЗНАТЬ!</vt:lpstr>
      <vt:lpstr>Работа в парах.</vt:lpstr>
      <vt:lpstr>Домашнее задание</vt:lpstr>
      <vt:lpstr>Рефлексия</vt:lpstr>
    </vt:vector>
  </TitlesOfParts>
  <Company>Curnos™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Наречие</dc:title>
  <dc:creator>темирлан</dc:creator>
  <cp:lastModifiedBy>темирлан</cp:lastModifiedBy>
  <cp:revision>2</cp:revision>
  <dcterms:created xsi:type="dcterms:W3CDTF">2015-02-13T19:46:45Z</dcterms:created>
  <dcterms:modified xsi:type="dcterms:W3CDTF">2015-02-13T20:00:53Z</dcterms:modified>
</cp:coreProperties>
</file>